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5" r:id="rId4"/>
    <p:sldId id="274" r:id="rId5"/>
    <p:sldId id="277" r:id="rId6"/>
    <p:sldId id="279" r:id="rId7"/>
    <p:sldId id="280" r:id="rId8"/>
    <p:sldId id="282" r:id="rId9"/>
    <p:sldId id="285" r:id="rId10"/>
    <p:sldId id="286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6443B"/>
    <a:srgbClr val="B0F7F4"/>
    <a:srgbClr val="BEF8F6"/>
    <a:srgbClr val="125680"/>
    <a:srgbClr val="0C152C"/>
    <a:srgbClr val="070C1E"/>
    <a:srgbClr val="12214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9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-54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1E6909-83F1-4324-83D2-287D668823ED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29122-58DF-4E14-BE8A-E1ABE85C67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6008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061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89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852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96888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2041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1155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822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523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1019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8506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9774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AB65F-E1CD-4DF5-869D-309059F8B1B3}" type="datetimeFigureOut">
              <a:rPr lang="en-US" smtClean="0"/>
              <a:pPr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5ABD7-13F5-4022-B0BE-A42311CF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479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8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32.sv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18.png"/><Relationship Id="rId4" Type="http://schemas.openxmlformats.org/officeDocument/2006/relationships/image" Target="../media/image24.sv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88891" cy="5646040"/>
          </a:xfrm>
          <a:prstGeom prst="rect">
            <a:avLst/>
          </a:prstGeom>
          <a:gradFill flip="none" rotWithShape="1">
            <a:gsLst>
              <a:gs pos="36000">
                <a:srgbClr val="09192F"/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9" name="Oval 57"/>
          <p:cNvSpPr>
            <a:spLocks noChangeArrowheads="1"/>
          </p:cNvSpPr>
          <p:nvPr/>
        </p:nvSpPr>
        <p:spPr bwMode="auto">
          <a:xfrm>
            <a:off x="7664344" y="1374182"/>
            <a:ext cx="2558678" cy="2560023"/>
          </a:xfrm>
          <a:prstGeom prst="ellipse">
            <a:avLst/>
          </a:prstGeom>
          <a:gradFill flip="none" rotWithShape="1">
            <a:gsLst>
              <a:gs pos="100000">
                <a:srgbClr val="B0F7F4">
                  <a:alpha val="20000"/>
                </a:srgbClr>
              </a:gs>
              <a:gs pos="0">
                <a:srgbClr val="B0F7F4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-200025" y="4682838"/>
            <a:ext cx="1939860" cy="963204"/>
          </a:xfrm>
          <a:custGeom>
            <a:avLst/>
            <a:gdLst>
              <a:gd name="T0" fmla="*/ 0 w 1442"/>
              <a:gd name="T1" fmla="*/ 716 h 716"/>
              <a:gd name="T2" fmla="*/ 1442 w 1442"/>
              <a:gd name="T3" fmla="*/ 716 h 716"/>
              <a:gd name="T4" fmla="*/ 725 w 1442"/>
              <a:gd name="T5" fmla="*/ 0 h 716"/>
              <a:gd name="T6" fmla="*/ 0 w 1442"/>
              <a:gd name="T7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2" h="716">
                <a:moveTo>
                  <a:pt x="0" y="716"/>
                </a:moveTo>
                <a:lnTo>
                  <a:pt x="1442" y="716"/>
                </a:lnTo>
                <a:lnTo>
                  <a:pt x="725" y="0"/>
                </a:lnTo>
                <a:lnTo>
                  <a:pt x="0" y="716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851965" y="4156843"/>
            <a:ext cx="2995886" cy="1489199"/>
          </a:xfrm>
          <a:custGeom>
            <a:avLst/>
            <a:gdLst>
              <a:gd name="T0" fmla="*/ 0 w 2227"/>
              <a:gd name="T1" fmla="*/ 1107 h 1107"/>
              <a:gd name="T2" fmla="*/ 2227 w 2227"/>
              <a:gd name="T3" fmla="*/ 1107 h 1107"/>
              <a:gd name="T4" fmla="*/ 1121 w 2227"/>
              <a:gd name="T5" fmla="*/ 0 h 1107"/>
              <a:gd name="T6" fmla="*/ 0 w 2227"/>
              <a:gd name="T7" fmla="*/ 1107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27" h="1107">
                <a:moveTo>
                  <a:pt x="0" y="1107"/>
                </a:moveTo>
                <a:lnTo>
                  <a:pt x="2227" y="1107"/>
                </a:lnTo>
                <a:lnTo>
                  <a:pt x="1121" y="0"/>
                </a:lnTo>
                <a:lnTo>
                  <a:pt x="0" y="1107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4276988" y="5063546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10227057" y="4513336"/>
            <a:ext cx="2280210" cy="1132706"/>
          </a:xfrm>
          <a:custGeom>
            <a:avLst/>
            <a:gdLst>
              <a:gd name="T0" fmla="*/ 0 w 1695"/>
              <a:gd name="T1" fmla="*/ 842 h 842"/>
              <a:gd name="T2" fmla="*/ 1695 w 1695"/>
              <a:gd name="T3" fmla="*/ 842 h 842"/>
              <a:gd name="T4" fmla="*/ 853 w 1695"/>
              <a:gd name="T5" fmla="*/ 0 h 842"/>
              <a:gd name="T6" fmla="*/ 0 w 1695"/>
              <a:gd name="T7" fmla="*/ 842 h 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5" h="842">
                <a:moveTo>
                  <a:pt x="0" y="842"/>
                </a:moveTo>
                <a:lnTo>
                  <a:pt x="1695" y="842"/>
                </a:lnTo>
                <a:lnTo>
                  <a:pt x="853" y="0"/>
                </a:lnTo>
                <a:lnTo>
                  <a:pt x="0" y="842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8928885" y="1643904"/>
            <a:ext cx="4818708" cy="1997706"/>
          </a:xfrm>
          <a:custGeom>
            <a:avLst/>
            <a:gdLst>
              <a:gd name="T0" fmla="*/ 0 w 3582"/>
              <a:gd name="T1" fmla="*/ 743 h 1485"/>
              <a:gd name="T2" fmla="*/ 3582 w 3582"/>
              <a:gd name="T3" fmla="*/ 0 h 1485"/>
              <a:gd name="T4" fmla="*/ 3582 w 3582"/>
              <a:gd name="T5" fmla="*/ 1485 h 1485"/>
              <a:gd name="T6" fmla="*/ 0 w 3582"/>
              <a:gd name="T7" fmla="*/ 743 h 1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82" h="1485">
                <a:moveTo>
                  <a:pt x="0" y="743"/>
                </a:moveTo>
                <a:lnTo>
                  <a:pt x="3582" y="0"/>
                </a:lnTo>
                <a:lnTo>
                  <a:pt x="3582" y="1485"/>
                </a:lnTo>
                <a:lnTo>
                  <a:pt x="0" y="743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8000">
                <a:srgbClr val="B0F7F4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4111522" y="1643904"/>
            <a:ext cx="4817363" cy="1997706"/>
          </a:xfrm>
          <a:custGeom>
            <a:avLst/>
            <a:gdLst>
              <a:gd name="T0" fmla="*/ 3581 w 3581"/>
              <a:gd name="T1" fmla="*/ 743 h 1485"/>
              <a:gd name="T2" fmla="*/ 0 w 3581"/>
              <a:gd name="T3" fmla="*/ 0 h 1485"/>
              <a:gd name="T4" fmla="*/ 0 w 3581"/>
              <a:gd name="T5" fmla="*/ 1485 h 1485"/>
              <a:gd name="T6" fmla="*/ 3581 w 3581"/>
              <a:gd name="T7" fmla="*/ 743 h 1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81" h="1485">
                <a:moveTo>
                  <a:pt x="3581" y="743"/>
                </a:moveTo>
                <a:lnTo>
                  <a:pt x="0" y="0"/>
                </a:lnTo>
                <a:lnTo>
                  <a:pt x="0" y="1485"/>
                </a:lnTo>
                <a:lnTo>
                  <a:pt x="3581" y="743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8000">
                <a:srgbClr val="B0F7F4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8277781" y="3921423"/>
            <a:ext cx="3472107" cy="1724619"/>
          </a:xfrm>
          <a:custGeom>
            <a:avLst/>
            <a:gdLst>
              <a:gd name="T0" fmla="*/ 0 w 2581"/>
              <a:gd name="T1" fmla="*/ 1282 h 1282"/>
              <a:gd name="T2" fmla="*/ 2581 w 2581"/>
              <a:gd name="T3" fmla="*/ 1282 h 1282"/>
              <a:gd name="T4" fmla="*/ 1298 w 2581"/>
              <a:gd name="T5" fmla="*/ 0 h 1282"/>
              <a:gd name="T6" fmla="*/ 0 w 2581"/>
              <a:gd name="T7" fmla="*/ 1282 h 1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81" h="1282">
                <a:moveTo>
                  <a:pt x="0" y="1282"/>
                </a:moveTo>
                <a:lnTo>
                  <a:pt x="2581" y="1282"/>
                </a:lnTo>
                <a:lnTo>
                  <a:pt x="1298" y="0"/>
                </a:lnTo>
                <a:lnTo>
                  <a:pt x="0" y="1282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3847851" y="5312418"/>
            <a:ext cx="671283" cy="333624"/>
          </a:xfrm>
          <a:custGeom>
            <a:avLst/>
            <a:gdLst>
              <a:gd name="T0" fmla="*/ 0 w 499"/>
              <a:gd name="T1" fmla="*/ 248 h 248"/>
              <a:gd name="T2" fmla="*/ 499 w 499"/>
              <a:gd name="T3" fmla="*/ 248 h 248"/>
              <a:gd name="T4" fmla="*/ 250 w 499"/>
              <a:gd name="T5" fmla="*/ 0 h 248"/>
              <a:gd name="T6" fmla="*/ 0 w 499"/>
              <a:gd name="T7" fmla="*/ 24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9" h="248">
                <a:moveTo>
                  <a:pt x="0" y="248"/>
                </a:moveTo>
                <a:lnTo>
                  <a:pt x="499" y="248"/>
                </a:lnTo>
                <a:lnTo>
                  <a:pt x="250" y="0"/>
                </a:lnTo>
                <a:lnTo>
                  <a:pt x="0" y="248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2194531" y="5391789"/>
            <a:ext cx="511197" cy="254253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2006195" y="5480575"/>
            <a:ext cx="333624" cy="165467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225076" y="5442908"/>
            <a:ext cx="414339" cy="203134"/>
          </a:xfrm>
          <a:custGeom>
            <a:avLst/>
            <a:gdLst>
              <a:gd name="T0" fmla="*/ 308 w 308"/>
              <a:gd name="T1" fmla="*/ 151 h 151"/>
              <a:gd name="T2" fmla="*/ 0 w 308"/>
              <a:gd name="T3" fmla="*/ 151 h 151"/>
              <a:gd name="T4" fmla="*/ 154 w 308"/>
              <a:gd name="T5" fmla="*/ 0 h 151"/>
              <a:gd name="T6" fmla="*/ 308 w 308"/>
              <a:gd name="T7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151">
                <a:moveTo>
                  <a:pt x="308" y="151"/>
                </a:moveTo>
                <a:lnTo>
                  <a:pt x="0" y="151"/>
                </a:lnTo>
                <a:lnTo>
                  <a:pt x="154" y="0"/>
                </a:lnTo>
                <a:lnTo>
                  <a:pt x="308" y="151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3176568" y="5140226"/>
            <a:ext cx="1021050" cy="505816"/>
          </a:xfrm>
          <a:custGeom>
            <a:avLst/>
            <a:gdLst>
              <a:gd name="T0" fmla="*/ 0 w 759"/>
              <a:gd name="T1" fmla="*/ 376 h 376"/>
              <a:gd name="T2" fmla="*/ 759 w 759"/>
              <a:gd name="T3" fmla="*/ 376 h 376"/>
              <a:gd name="T4" fmla="*/ 381 w 759"/>
              <a:gd name="T5" fmla="*/ 0 h 376"/>
              <a:gd name="T6" fmla="*/ 0 w 759"/>
              <a:gd name="T7" fmla="*/ 37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9" h="376">
                <a:moveTo>
                  <a:pt x="0" y="376"/>
                </a:moveTo>
                <a:lnTo>
                  <a:pt x="759" y="376"/>
                </a:lnTo>
                <a:lnTo>
                  <a:pt x="381" y="0"/>
                </a:lnTo>
                <a:lnTo>
                  <a:pt x="0" y="376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11113581" y="4793149"/>
            <a:ext cx="1717892" cy="852893"/>
          </a:xfrm>
          <a:custGeom>
            <a:avLst/>
            <a:gdLst>
              <a:gd name="T0" fmla="*/ 0 w 1277"/>
              <a:gd name="T1" fmla="*/ 634 h 634"/>
              <a:gd name="T2" fmla="*/ 1277 w 1277"/>
              <a:gd name="T3" fmla="*/ 634 h 634"/>
              <a:gd name="T4" fmla="*/ 641 w 1277"/>
              <a:gd name="T5" fmla="*/ 0 h 634"/>
              <a:gd name="T6" fmla="*/ 0 w 1277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7" h="634">
                <a:moveTo>
                  <a:pt x="0" y="634"/>
                </a:moveTo>
                <a:lnTo>
                  <a:pt x="1277" y="634"/>
                </a:lnTo>
                <a:lnTo>
                  <a:pt x="641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8525308" y="2818313"/>
            <a:ext cx="235420" cy="207169"/>
          </a:xfrm>
          <a:custGeom>
            <a:avLst/>
            <a:gdLst>
              <a:gd name="T0" fmla="*/ 175 w 175"/>
              <a:gd name="T1" fmla="*/ 154 h 154"/>
              <a:gd name="T2" fmla="*/ 36 w 175"/>
              <a:gd name="T3" fmla="*/ 154 h 154"/>
              <a:gd name="T4" fmla="*/ 0 w 175"/>
              <a:gd name="T5" fmla="*/ 0 h 154"/>
              <a:gd name="T6" fmla="*/ 142 w 175"/>
              <a:gd name="T7" fmla="*/ 0 h 154"/>
              <a:gd name="T8" fmla="*/ 175 w 175"/>
              <a:gd name="T9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" h="154">
                <a:moveTo>
                  <a:pt x="175" y="154"/>
                </a:moveTo>
                <a:lnTo>
                  <a:pt x="36" y="154"/>
                </a:lnTo>
                <a:lnTo>
                  <a:pt x="0" y="0"/>
                </a:lnTo>
                <a:lnTo>
                  <a:pt x="142" y="0"/>
                </a:lnTo>
                <a:lnTo>
                  <a:pt x="175" y="154"/>
                </a:lnTo>
                <a:close/>
              </a:path>
            </a:pathLst>
          </a:custGeom>
          <a:solidFill>
            <a:srgbClr val="1256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8413652" y="4828126"/>
            <a:ext cx="248872" cy="391470"/>
          </a:xfrm>
          <a:custGeom>
            <a:avLst/>
            <a:gdLst>
              <a:gd name="T0" fmla="*/ 22 w 185"/>
              <a:gd name="T1" fmla="*/ 0 h 291"/>
              <a:gd name="T2" fmla="*/ 185 w 185"/>
              <a:gd name="T3" fmla="*/ 0 h 291"/>
              <a:gd name="T4" fmla="*/ 171 w 185"/>
              <a:gd name="T5" fmla="*/ 291 h 291"/>
              <a:gd name="T6" fmla="*/ 0 w 185"/>
              <a:gd name="T7" fmla="*/ 291 h 291"/>
              <a:gd name="T8" fmla="*/ 22 w 185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" h="291">
                <a:moveTo>
                  <a:pt x="22" y="0"/>
                </a:moveTo>
                <a:lnTo>
                  <a:pt x="185" y="0"/>
                </a:lnTo>
                <a:lnTo>
                  <a:pt x="171" y="291"/>
                </a:lnTo>
                <a:lnTo>
                  <a:pt x="0" y="291"/>
                </a:lnTo>
                <a:lnTo>
                  <a:pt x="22" y="0"/>
                </a:lnTo>
                <a:close/>
              </a:path>
            </a:pathLst>
          </a:custGeom>
          <a:solidFill>
            <a:srgbClr val="D3D1C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2"/>
          <p:cNvSpPr>
            <a:spLocks/>
          </p:cNvSpPr>
          <p:nvPr/>
        </p:nvSpPr>
        <p:spPr bwMode="auto">
          <a:xfrm>
            <a:off x="8483605" y="3855506"/>
            <a:ext cx="232729" cy="417029"/>
          </a:xfrm>
          <a:custGeom>
            <a:avLst/>
            <a:gdLst>
              <a:gd name="T0" fmla="*/ 22 w 173"/>
              <a:gd name="T1" fmla="*/ 0 h 310"/>
              <a:gd name="T2" fmla="*/ 173 w 173"/>
              <a:gd name="T3" fmla="*/ 0 h 310"/>
              <a:gd name="T4" fmla="*/ 156 w 173"/>
              <a:gd name="T5" fmla="*/ 310 h 310"/>
              <a:gd name="T6" fmla="*/ 0 w 173"/>
              <a:gd name="T7" fmla="*/ 310 h 310"/>
              <a:gd name="T8" fmla="*/ 22 w 173"/>
              <a:gd name="T9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3" h="310">
                <a:moveTo>
                  <a:pt x="22" y="0"/>
                </a:moveTo>
                <a:lnTo>
                  <a:pt x="173" y="0"/>
                </a:lnTo>
                <a:lnTo>
                  <a:pt x="156" y="310"/>
                </a:lnTo>
                <a:lnTo>
                  <a:pt x="0" y="310"/>
                </a:lnTo>
                <a:lnTo>
                  <a:pt x="22" y="0"/>
                </a:lnTo>
                <a:close/>
              </a:path>
            </a:pathLst>
          </a:custGeom>
          <a:solidFill>
            <a:srgbClr val="D3D1C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8553558" y="3025483"/>
            <a:ext cx="207169" cy="273087"/>
          </a:xfrm>
          <a:custGeom>
            <a:avLst/>
            <a:gdLst>
              <a:gd name="T0" fmla="*/ 154 w 154"/>
              <a:gd name="T1" fmla="*/ 0 h 203"/>
              <a:gd name="T2" fmla="*/ 142 w 154"/>
              <a:gd name="T3" fmla="*/ 203 h 203"/>
              <a:gd name="T4" fmla="*/ 0 w 154"/>
              <a:gd name="T5" fmla="*/ 203 h 203"/>
              <a:gd name="T6" fmla="*/ 15 w 154"/>
              <a:gd name="T7" fmla="*/ 0 h 203"/>
              <a:gd name="T8" fmla="*/ 154 w 154"/>
              <a:gd name="T9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" h="203">
                <a:moveTo>
                  <a:pt x="154" y="0"/>
                </a:moveTo>
                <a:lnTo>
                  <a:pt x="142" y="203"/>
                </a:lnTo>
                <a:lnTo>
                  <a:pt x="0" y="203"/>
                </a:lnTo>
                <a:lnTo>
                  <a:pt x="15" y="0"/>
                </a:lnTo>
                <a:lnTo>
                  <a:pt x="154" y="0"/>
                </a:lnTo>
                <a:close/>
              </a:path>
            </a:pathLst>
          </a:custGeom>
          <a:solidFill>
            <a:srgbClr val="D3D1C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8693465" y="3855506"/>
            <a:ext cx="474875" cy="417029"/>
          </a:xfrm>
          <a:custGeom>
            <a:avLst/>
            <a:gdLst>
              <a:gd name="T0" fmla="*/ 353 w 353"/>
              <a:gd name="T1" fmla="*/ 310 h 310"/>
              <a:gd name="T2" fmla="*/ 0 w 353"/>
              <a:gd name="T3" fmla="*/ 310 h 310"/>
              <a:gd name="T4" fmla="*/ 17 w 353"/>
              <a:gd name="T5" fmla="*/ 0 h 310"/>
              <a:gd name="T6" fmla="*/ 336 w 353"/>
              <a:gd name="T7" fmla="*/ 0 h 310"/>
              <a:gd name="T8" fmla="*/ 353 w 353"/>
              <a:gd name="T9" fmla="*/ 31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3" h="310">
                <a:moveTo>
                  <a:pt x="353" y="310"/>
                </a:moveTo>
                <a:lnTo>
                  <a:pt x="0" y="310"/>
                </a:lnTo>
                <a:lnTo>
                  <a:pt x="17" y="0"/>
                </a:lnTo>
                <a:lnTo>
                  <a:pt x="336" y="0"/>
                </a:lnTo>
                <a:lnTo>
                  <a:pt x="353" y="310"/>
                </a:lnTo>
                <a:close/>
              </a:path>
            </a:pathLst>
          </a:custGeom>
          <a:solidFill>
            <a:srgbClr val="EEE9E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5"/>
          <p:cNvSpPr>
            <a:spLocks/>
          </p:cNvSpPr>
          <p:nvPr/>
        </p:nvSpPr>
        <p:spPr bwMode="auto">
          <a:xfrm>
            <a:off x="8643690" y="4828126"/>
            <a:ext cx="574424" cy="391470"/>
          </a:xfrm>
          <a:custGeom>
            <a:avLst/>
            <a:gdLst>
              <a:gd name="T0" fmla="*/ 427 w 427"/>
              <a:gd name="T1" fmla="*/ 291 h 291"/>
              <a:gd name="T2" fmla="*/ 0 w 427"/>
              <a:gd name="T3" fmla="*/ 291 h 291"/>
              <a:gd name="T4" fmla="*/ 14 w 427"/>
              <a:gd name="T5" fmla="*/ 0 h 291"/>
              <a:gd name="T6" fmla="*/ 411 w 427"/>
              <a:gd name="T7" fmla="*/ 0 h 291"/>
              <a:gd name="T8" fmla="*/ 427 w 427"/>
              <a:gd name="T9" fmla="*/ 291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" h="291">
                <a:moveTo>
                  <a:pt x="427" y="291"/>
                </a:moveTo>
                <a:lnTo>
                  <a:pt x="0" y="291"/>
                </a:lnTo>
                <a:lnTo>
                  <a:pt x="14" y="0"/>
                </a:lnTo>
                <a:lnTo>
                  <a:pt x="411" y="0"/>
                </a:lnTo>
                <a:lnTo>
                  <a:pt x="427" y="291"/>
                </a:lnTo>
                <a:close/>
              </a:path>
            </a:pathLst>
          </a:custGeom>
          <a:solidFill>
            <a:srgbClr val="EEE9E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26"/>
          <p:cNvSpPr>
            <a:spLocks noChangeArrowheads="1"/>
          </p:cNvSpPr>
          <p:nvPr/>
        </p:nvSpPr>
        <p:spPr bwMode="auto">
          <a:xfrm>
            <a:off x="8614095" y="2716074"/>
            <a:ext cx="629580" cy="41703"/>
          </a:xfrm>
          <a:prstGeom prst="rect">
            <a:avLst/>
          </a:prstGeom>
          <a:solidFill>
            <a:srgbClr val="EEE9E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7"/>
          <p:cNvSpPr>
            <a:spLocks noChangeArrowheads="1"/>
          </p:cNvSpPr>
          <p:nvPr/>
        </p:nvSpPr>
        <p:spPr bwMode="auto">
          <a:xfrm>
            <a:off x="8739204" y="2570786"/>
            <a:ext cx="380708" cy="145288"/>
          </a:xfrm>
          <a:prstGeom prst="rect">
            <a:avLst/>
          </a:prstGeom>
          <a:solidFill>
            <a:srgbClr val="12214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8"/>
          <p:cNvSpPr>
            <a:spLocks/>
          </p:cNvSpPr>
          <p:nvPr/>
        </p:nvSpPr>
        <p:spPr bwMode="auto">
          <a:xfrm>
            <a:off x="8513200" y="3298570"/>
            <a:ext cx="231384" cy="556936"/>
          </a:xfrm>
          <a:custGeom>
            <a:avLst/>
            <a:gdLst>
              <a:gd name="T0" fmla="*/ 172 w 172"/>
              <a:gd name="T1" fmla="*/ 0 h 414"/>
              <a:gd name="T2" fmla="*/ 151 w 172"/>
              <a:gd name="T3" fmla="*/ 414 h 414"/>
              <a:gd name="T4" fmla="*/ 0 w 172"/>
              <a:gd name="T5" fmla="*/ 414 h 414"/>
              <a:gd name="T6" fmla="*/ 30 w 172"/>
              <a:gd name="T7" fmla="*/ 0 h 414"/>
              <a:gd name="T8" fmla="*/ 172 w 172"/>
              <a:gd name="T9" fmla="*/ 0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414">
                <a:moveTo>
                  <a:pt x="172" y="0"/>
                </a:moveTo>
                <a:lnTo>
                  <a:pt x="151" y="414"/>
                </a:lnTo>
                <a:lnTo>
                  <a:pt x="0" y="414"/>
                </a:lnTo>
                <a:lnTo>
                  <a:pt x="30" y="0"/>
                </a:lnTo>
                <a:lnTo>
                  <a:pt x="172" y="0"/>
                </a:lnTo>
                <a:close/>
              </a:path>
            </a:pathLst>
          </a:custGeom>
          <a:gradFill flip="none" rotWithShape="1">
            <a:gsLst>
              <a:gs pos="100000">
                <a:srgbClr val="F8716A"/>
              </a:gs>
              <a:gs pos="40000">
                <a:srgbClr val="F6443B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9"/>
          <p:cNvSpPr>
            <a:spLocks/>
          </p:cNvSpPr>
          <p:nvPr/>
        </p:nvSpPr>
        <p:spPr bwMode="auto">
          <a:xfrm>
            <a:off x="8662524" y="4272535"/>
            <a:ext cx="534067" cy="555591"/>
          </a:xfrm>
          <a:custGeom>
            <a:avLst/>
            <a:gdLst>
              <a:gd name="T0" fmla="*/ 397 w 397"/>
              <a:gd name="T1" fmla="*/ 413 h 413"/>
              <a:gd name="T2" fmla="*/ 0 w 397"/>
              <a:gd name="T3" fmla="*/ 413 h 413"/>
              <a:gd name="T4" fmla="*/ 23 w 397"/>
              <a:gd name="T5" fmla="*/ 0 h 413"/>
              <a:gd name="T6" fmla="*/ 376 w 397"/>
              <a:gd name="T7" fmla="*/ 0 h 413"/>
              <a:gd name="T8" fmla="*/ 397 w 397"/>
              <a:gd name="T9" fmla="*/ 413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7" h="413">
                <a:moveTo>
                  <a:pt x="397" y="413"/>
                </a:moveTo>
                <a:lnTo>
                  <a:pt x="0" y="413"/>
                </a:lnTo>
                <a:lnTo>
                  <a:pt x="23" y="0"/>
                </a:lnTo>
                <a:lnTo>
                  <a:pt x="376" y="0"/>
                </a:lnTo>
                <a:lnTo>
                  <a:pt x="397" y="413"/>
                </a:lnTo>
                <a:close/>
              </a:path>
            </a:pathLst>
          </a:custGeom>
          <a:gradFill flip="none" rotWithShape="1">
            <a:gsLst>
              <a:gs pos="100000">
                <a:srgbClr val="F8716A"/>
              </a:gs>
              <a:gs pos="32000">
                <a:srgbClr val="F6443B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0"/>
          <p:cNvSpPr>
            <a:spLocks/>
          </p:cNvSpPr>
          <p:nvPr/>
        </p:nvSpPr>
        <p:spPr bwMode="auto">
          <a:xfrm>
            <a:off x="8443247" y="4272535"/>
            <a:ext cx="250218" cy="555591"/>
          </a:xfrm>
          <a:custGeom>
            <a:avLst/>
            <a:gdLst>
              <a:gd name="T0" fmla="*/ 186 w 186"/>
              <a:gd name="T1" fmla="*/ 0 h 413"/>
              <a:gd name="T2" fmla="*/ 163 w 186"/>
              <a:gd name="T3" fmla="*/ 413 h 413"/>
              <a:gd name="T4" fmla="*/ 0 w 186"/>
              <a:gd name="T5" fmla="*/ 413 h 413"/>
              <a:gd name="T6" fmla="*/ 30 w 186"/>
              <a:gd name="T7" fmla="*/ 0 h 413"/>
              <a:gd name="T8" fmla="*/ 186 w 186"/>
              <a:gd name="T9" fmla="*/ 0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" h="413">
                <a:moveTo>
                  <a:pt x="186" y="0"/>
                </a:moveTo>
                <a:lnTo>
                  <a:pt x="163" y="413"/>
                </a:lnTo>
                <a:lnTo>
                  <a:pt x="0" y="413"/>
                </a:lnTo>
                <a:lnTo>
                  <a:pt x="30" y="0"/>
                </a:lnTo>
                <a:lnTo>
                  <a:pt x="186" y="0"/>
                </a:lnTo>
                <a:close/>
              </a:path>
            </a:pathLst>
          </a:custGeom>
          <a:gradFill flip="none" rotWithShape="1">
            <a:gsLst>
              <a:gs pos="83000">
                <a:srgbClr val="F8716A"/>
              </a:gs>
              <a:gs pos="13000">
                <a:srgbClr val="F6443B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1"/>
          <p:cNvSpPr>
            <a:spLocks/>
          </p:cNvSpPr>
          <p:nvPr/>
        </p:nvSpPr>
        <p:spPr bwMode="auto">
          <a:xfrm>
            <a:off x="9098387" y="2818313"/>
            <a:ext cx="235420" cy="207169"/>
          </a:xfrm>
          <a:custGeom>
            <a:avLst/>
            <a:gdLst>
              <a:gd name="T0" fmla="*/ 0 w 175"/>
              <a:gd name="T1" fmla="*/ 154 h 154"/>
              <a:gd name="T2" fmla="*/ 141 w 175"/>
              <a:gd name="T3" fmla="*/ 154 h 154"/>
              <a:gd name="T4" fmla="*/ 175 w 175"/>
              <a:gd name="T5" fmla="*/ 0 h 154"/>
              <a:gd name="T6" fmla="*/ 35 w 175"/>
              <a:gd name="T7" fmla="*/ 0 h 154"/>
              <a:gd name="T8" fmla="*/ 0 w 175"/>
              <a:gd name="T9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" h="154">
                <a:moveTo>
                  <a:pt x="0" y="154"/>
                </a:moveTo>
                <a:lnTo>
                  <a:pt x="141" y="154"/>
                </a:lnTo>
                <a:lnTo>
                  <a:pt x="175" y="0"/>
                </a:lnTo>
                <a:lnTo>
                  <a:pt x="35" y="0"/>
                </a:lnTo>
                <a:lnTo>
                  <a:pt x="0" y="154"/>
                </a:lnTo>
                <a:close/>
              </a:path>
            </a:pathLst>
          </a:custGeom>
          <a:solidFill>
            <a:srgbClr val="12214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2"/>
          <p:cNvSpPr>
            <a:spLocks/>
          </p:cNvSpPr>
          <p:nvPr/>
        </p:nvSpPr>
        <p:spPr bwMode="auto">
          <a:xfrm>
            <a:off x="9196591" y="4828126"/>
            <a:ext cx="247527" cy="391470"/>
          </a:xfrm>
          <a:custGeom>
            <a:avLst/>
            <a:gdLst>
              <a:gd name="T0" fmla="*/ 163 w 184"/>
              <a:gd name="T1" fmla="*/ 0 h 291"/>
              <a:gd name="T2" fmla="*/ 0 w 184"/>
              <a:gd name="T3" fmla="*/ 0 h 291"/>
              <a:gd name="T4" fmla="*/ 16 w 184"/>
              <a:gd name="T5" fmla="*/ 291 h 291"/>
              <a:gd name="T6" fmla="*/ 184 w 184"/>
              <a:gd name="T7" fmla="*/ 291 h 291"/>
              <a:gd name="T8" fmla="*/ 163 w 184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4" h="291">
                <a:moveTo>
                  <a:pt x="163" y="0"/>
                </a:moveTo>
                <a:lnTo>
                  <a:pt x="0" y="0"/>
                </a:lnTo>
                <a:lnTo>
                  <a:pt x="16" y="291"/>
                </a:lnTo>
                <a:lnTo>
                  <a:pt x="184" y="291"/>
                </a:lnTo>
                <a:lnTo>
                  <a:pt x="163" y="0"/>
                </a:lnTo>
                <a:close/>
              </a:path>
            </a:pathLst>
          </a:custGeom>
          <a:solidFill>
            <a:srgbClr val="91919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3"/>
          <p:cNvSpPr>
            <a:spLocks/>
          </p:cNvSpPr>
          <p:nvPr/>
        </p:nvSpPr>
        <p:spPr bwMode="auto">
          <a:xfrm>
            <a:off x="9145471" y="3855506"/>
            <a:ext cx="232729" cy="417029"/>
          </a:xfrm>
          <a:custGeom>
            <a:avLst/>
            <a:gdLst>
              <a:gd name="T0" fmla="*/ 149 w 173"/>
              <a:gd name="T1" fmla="*/ 0 h 310"/>
              <a:gd name="T2" fmla="*/ 0 w 173"/>
              <a:gd name="T3" fmla="*/ 0 h 310"/>
              <a:gd name="T4" fmla="*/ 17 w 173"/>
              <a:gd name="T5" fmla="*/ 310 h 310"/>
              <a:gd name="T6" fmla="*/ 173 w 173"/>
              <a:gd name="T7" fmla="*/ 310 h 310"/>
              <a:gd name="T8" fmla="*/ 149 w 173"/>
              <a:gd name="T9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3" h="310">
                <a:moveTo>
                  <a:pt x="149" y="0"/>
                </a:moveTo>
                <a:lnTo>
                  <a:pt x="0" y="0"/>
                </a:lnTo>
                <a:lnTo>
                  <a:pt x="17" y="310"/>
                </a:lnTo>
                <a:lnTo>
                  <a:pt x="173" y="310"/>
                </a:lnTo>
                <a:lnTo>
                  <a:pt x="149" y="0"/>
                </a:lnTo>
                <a:close/>
              </a:path>
            </a:pathLst>
          </a:custGeom>
          <a:solidFill>
            <a:srgbClr val="91919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34"/>
          <p:cNvSpPr>
            <a:spLocks/>
          </p:cNvSpPr>
          <p:nvPr/>
        </p:nvSpPr>
        <p:spPr bwMode="auto">
          <a:xfrm>
            <a:off x="9098387" y="3025483"/>
            <a:ext cx="209860" cy="273087"/>
          </a:xfrm>
          <a:custGeom>
            <a:avLst/>
            <a:gdLst>
              <a:gd name="T0" fmla="*/ 0 w 156"/>
              <a:gd name="T1" fmla="*/ 0 h 203"/>
              <a:gd name="T2" fmla="*/ 11 w 156"/>
              <a:gd name="T3" fmla="*/ 203 h 203"/>
              <a:gd name="T4" fmla="*/ 156 w 156"/>
              <a:gd name="T5" fmla="*/ 203 h 203"/>
              <a:gd name="T6" fmla="*/ 141 w 156"/>
              <a:gd name="T7" fmla="*/ 0 h 203"/>
              <a:gd name="T8" fmla="*/ 0 w 156"/>
              <a:gd name="T9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6" h="203">
                <a:moveTo>
                  <a:pt x="0" y="0"/>
                </a:moveTo>
                <a:lnTo>
                  <a:pt x="11" y="203"/>
                </a:lnTo>
                <a:lnTo>
                  <a:pt x="156" y="203"/>
                </a:lnTo>
                <a:lnTo>
                  <a:pt x="141" y="0"/>
                </a:lnTo>
                <a:lnTo>
                  <a:pt x="0" y="0"/>
                </a:lnTo>
                <a:close/>
              </a:path>
            </a:pathLst>
          </a:custGeom>
          <a:solidFill>
            <a:srgbClr val="91919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35"/>
          <p:cNvSpPr>
            <a:spLocks/>
          </p:cNvSpPr>
          <p:nvPr/>
        </p:nvSpPr>
        <p:spPr bwMode="auto">
          <a:xfrm>
            <a:off x="8716334" y="2818313"/>
            <a:ext cx="429137" cy="207169"/>
          </a:xfrm>
          <a:custGeom>
            <a:avLst/>
            <a:gdLst>
              <a:gd name="T0" fmla="*/ 158 w 319"/>
              <a:gd name="T1" fmla="*/ 0 h 154"/>
              <a:gd name="T2" fmla="*/ 0 w 319"/>
              <a:gd name="T3" fmla="*/ 0 h 154"/>
              <a:gd name="T4" fmla="*/ 33 w 319"/>
              <a:gd name="T5" fmla="*/ 154 h 154"/>
              <a:gd name="T6" fmla="*/ 158 w 319"/>
              <a:gd name="T7" fmla="*/ 154 h 154"/>
              <a:gd name="T8" fmla="*/ 284 w 319"/>
              <a:gd name="T9" fmla="*/ 154 h 154"/>
              <a:gd name="T10" fmla="*/ 319 w 319"/>
              <a:gd name="T11" fmla="*/ 0 h 154"/>
              <a:gd name="T12" fmla="*/ 158 w 319"/>
              <a:gd name="T13" fmla="*/ 0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9" h="154">
                <a:moveTo>
                  <a:pt x="158" y="0"/>
                </a:moveTo>
                <a:lnTo>
                  <a:pt x="0" y="0"/>
                </a:lnTo>
                <a:lnTo>
                  <a:pt x="33" y="154"/>
                </a:lnTo>
                <a:lnTo>
                  <a:pt x="158" y="154"/>
                </a:lnTo>
                <a:lnTo>
                  <a:pt x="284" y="154"/>
                </a:lnTo>
                <a:lnTo>
                  <a:pt x="319" y="0"/>
                </a:lnTo>
                <a:lnTo>
                  <a:pt x="158" y="0"/>
                </a:lnTo>
                <a:close/>
              </a:path>
            </a:pathLst>
          </a:custGeom>
          <a:solidFill>
            <a:srgbClr val="1256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36"/>
          <p:cNvSpPr>
            <a:spLocks/>
          </p:cNvSpPr>
          <p:nvPr/>
        </p:nvSpPr>
        <p:spPr bwMode="auto">
          <a:xfrm>
            <a:off x="8744585" y="3025483"/>
            <a:ext cx="368600" cy="273087"/>
          </a:xfrm>
          <a:custGeom>
            <a:avLst/>
            <a:gdLst>
              <a:gd name="T0" fmla="*/ 263 w 274"/>
              <a:gd name="T1" fmla="*/ 0 h 203"/>
              <a:gd name="T2" fmla="*/ 137 w 274"/>
              <a:gd name="T3" fmla="*/ 0 h 203"/>
              <a:gd name="T4" fmla="*/ 12 w 274"/>
              <a:gd name="T5" fmla="*/ 0 h 203"/>
              <a:gd name="T6" fmla="*/ 0 w 274"/>
              <a:gd name="T7" fmla="*/ 203 h 203"/>
              <a:gd name="T8" fmla="*/ 137 w 274"/>
              <a:gd name="T9" fmla="*/ 203 h 203"/>
              <a:gd name="T10" fmla="*/ 274 w 274"/>
              <a:gd name="T11" fmla="*/ 203 h 203"/>
              <a:gd name="T12" fmla="*/ 263 w 274"/>
              <a:gd name="T13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4" h="203">
                <a:moveTo>
                  <a:pt x="263" y="0"/>
                </a:moveTo>
                <a:lnTo>
                  <a:pt x="137" y="0"/>
                </a:lnTo>
                <a:lnTo>
                  <a:pt x="12" y="0"/>
                </a:lnTo>
                <a:lnTo>
                  <a:pt x="0" y="203"/>
                </a:lnTo>
                <a:lnTo>
                  <a:pt x="137" y="203"/>
                </a:lnTo>
                <a:lnTo>
                  <a:pt x="274" y="203"/>
                </a:lnTo>
                <a:lnTo>
                  <a:pt x="263" y="0"/>
                </a:lnTo>
                <a:close/>
              </a:path>
            </a:pathLst>
          </a:custGeom>
          <a:solidFill>
            <a:srgbClr val="EEE9E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37"/>
          <p:cNvSpPr>
            <a:spLocks/>
          </p:cNvSpPr>
          <p:nvPr/>
        </p:nvSpPr>
        <p:spPr bwMode="auto">
          <a:xfrm>
            <a:off x="8525308" y="2757777"/>
            <a:ext cx="808499" cy="60537"/>
          </a:xfrm>
          <a:custGeom>
            <a:avLst/>
            <a:gdLst>
              <a:gd name="T0" fmla="*/ 300 w 601"/>
              <a:gd name="T1" fmla="*/ 0 h 45"/>
              <a:gd name="T2" fmla="*/ 0 w 601"/>
              <a:gd name="T3" fmla="*/ 0 h 45"/>
              <a:gd name="T4" fmla="*/ 0 w 601"/>
              <a:gd name="T5" fmla="*/ 45 h 45"/>
              <a:gd name="T6" fmla="*/ 300 w 601"/>
              <a:gd name="T7" fmla="*/ 45 h 45"/>
              <a:gd name="T8" fmla="*/ 601 w 601"/>
              <a:gd name="T9" fmla="*/ 45 h 45"/>
              <a:gd name="T10" fmla="*/ 601 w 601"/>
              <a:gd name="T11" fmla="*/ 0 h 45"/>
              <a:gd name="T12" fmla="*/ 300 w 601"/>
              <a:gd name="T13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1" h="45">
                <a:moveTo>
                  <a:pt x="300" y="0"/>
                </a:moveTo>
                <a:lnTo>
                  <a:pt x="0" y="0"/>
                </a:lnTo>
                <a:lnTo>
                  <a:pt x="0" y="45"/>
                </a:lnTo>
                <a:lnTo>
                  <a:pt x="300" y="45"/>
                </a:lnTo>
                <a:lnTo>
                  <a:pt x="601" y="45"/>
                </a:lnTo>
                <a:lnTo>
                  <a:pt x="601" y="0"/>
                </a:lnTo>
                <a:lnTo>
                  <a:pt x="300" y="0"/>
                </a:lnTo>
                <a:close/>
              </a:path>
            </a:pathLst>
          </a:custGeom>
          <a:solidFill>
            <a:srgbClr val="12214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Rectangle 38"/>
          <p:cNvSpPr>
            <a:spLocks noChangeArrowheads="1"/>
          </p:cNvSpPr>
          <p:nvPr/>
        </p:nvSpPr>
        <p:spPr bwMode="auto">
          <a:xfrm>
            <a:off x="8658488" y="2449713"/>
            <a:ext cx="347076" cy="121073"/>
          </a:xfrm>
          <a:prstGeom prst="rect">
            <a:avLst/>
          </a:prstGeom>
          <a:solidFill>
            <a:srgbClr val="EEE9E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39"/>
          <p:cNvSpPr>
            <a:spLocks/>
          </p:cNvSpPr>
          <p:nvPr/>
        </p:nvSpPr>
        <p:spPr bwMode="auto">
          <a:xfrm>
            <a:off x="8658488" y="2179316"/>
            <a:ext cx="347076" cy="270397"/>
          </a:xfrm>
          <a:custGeom>
            <a:avLst/>
            <a:gdLst>
              <a:gd name="T0" fmla="*/ 109 w 109"/>
              <a:gd name="T1" fmla="*/ 85 h 85"/>
              <a:gd name="T2" fmla="*/ 0 w 109"/>
              <a:gd name="T3" fmla="*/ 85 h 85"/>
              <a:gd name="T4" fmla="*/ 69 w 109"/>
              <a:gd name="T5" fmla="*/ 44 h 85"/>
              <a:gd name="T6" fmla="*/ 69 w 109"/>
              <a:gd name="T7" fmla="*/ 11 h 85"/>
              <a:gd name="T8" fmla="*/ 76 w 109"/>
              <a:gd name="T9" fmla="*/ 0 h 85"/>
              <a:gd name="T10" fmla="*/ 85 w 109"/>
              <a:gd name="T11" fmla="*/ 0 h 85"/>
              <a:gd name="T12" fmla="*/ 85 w 109"/>
              <a:gd name="T13" fmla="*/ 52 h 85"/>
              <a:gd name="T14" fmla="*/ 109 w 109"/>
              <a:gd name="T15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" h="85">
                <a:moveTo>
                  <a:pt x="109" y="85"/>
                </a:moveTo>
                <a:cubicBezTo>
                  <a:pt x="0" y="85"/>
                  <a:pt x="0" y="85"/>
                  <a:pt x="0" y="85"/>
                </a:cubicBezTo>
                <a:cubicBezTo>
                  <a:pt x="69" y="44"/>
                  <a:pt x="69" y="44"/>
                  <a:pt x="69" y="44"/>
                </a:cubicBezTo>
                <a:cubicBezTo>
                  <a:pt x="69" y="44"/>
                  <a:pt x="69" y="19"/>
                  <a:pt x="69" y="11"/>
                </a:cubicBezTo>
                <a:cubicBezTo>
                  <a:pt x="69" y="3"/>
                  <a:pt x="72" y="0"/>
                  <a:pt x="76" y="0"/>
                </a:cubicBezTo>
                <a:cubicBezTo>
                  <a:pt x="80" y="0"/>
                  <a:pt x="85" y="0"/>
                  <a:pt x="85" y="0"/>
                </a:cubicBezTo>
                <a:cubicBezTo>
                  <a:pt x="85" y="52"/>
                  <a:pt x="85" y="52"/>
                  <a:pt x="85" y="52"/>
                </a:cubicBezTo>
                <a:lnTo>
                  <a:pt x="109" y="85"/>
                </a:lnTo>
                <a:close/>
              </a:path>
            </a:pathLst>
          </a:custGeom>
          <a:solidFill>
            <a:srgbClr val="F6443B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40"/>
          <p:cNvSpPr>
            <a:spLocks/>
          </p:cNvSpPr>
          <p:nvPr/>
        </p:nvSpPr>
        <p:spPr bwMode="auto">
          <a:xfrm>
            <a:off x="9113185" y="3298570"/>
            <a:ext cx="232729" cy="556936"/>
          </a:xfrm>
          <a:custGeom>
            <a:avLst/>
            <a:gdLst>
              <a:gd name="T0" fmla="*/ 0 w 173"/>
              <a:gd name="T1" fmla="*/ 0 h 414"/>
              <a:gd name="T2" fmla="*/ 24 w 173"/>
              <a:gd name="T3" fmla="*/ 414 h 414"/>
              <a:gd name="T4" fmla="*/ 173 w 173"/>
              <a:gd name="T5" fmla="*/ 414 h 414"/>
              <a:gd name="T6" fmla="*/ 145 w 173"/>
              <a:gd name="T7" fmla="*/ 0 h 414"/>
              <a:gd name="T8" fmla="*/ 0 w 173"/>
              <a:gd name="T9" fmla="*/ 0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3" h="414">
                <a:moveTo>
                  <a:pt x="0" y="0"/>
                </a:moveTo>
                <a:lnTo>
                  <a:pt x="24" y="414"/>
                </a:lnTo>
                <a:lnTo>
                  <a:pt x="173" y="414"/>
                </a:lnTo>
                <a:lnTo>
                  <a:pt x="145" y="0"/>
                </a:lnTo>
                <a:lnTo>
                  <a:pt x="0" y="0"/>
                </a:lnTo>
                <a:close/>
              </a:path>
            </a:pathLst>
          </a:custGeom>
          <a:solidFill>
            <a:srgbClr val="8E1F1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1"/>
          <p:cNvSpPr>
            <a:spLocks/>
          </p:cNvSpPr>
          <p:nvPr/>
        </p:nvSpPr>
        <p:spPr bwMode="auto">
          <a:xfrm>
            <a:off x="8716334" y="3298570"/>
            <a:ext cx="429137" cy="556936"/>
          </a:xfrm>
          <a:custGeom>
            <a:avLst/>
            <a:gdLst>
              <a:gd name="T0" fmla="*/ 295 w 319"/>
              <a:gd name="T1" fmla="*/ 0 h 414"/>
              <a:gd name="T2" fmla="*/ 158 w 319"/>
              <a:gd name="T3" fmla="*/ 0 h 414"/>
              <a:gd name="T4" fmla="*/ 21 w 319"/>
              <a:gd name="T5" fmla="*/ 0 h 414"/>
              <a:gd name="T6" fmla="*/ 0 w 319"/>
              <a:gd name="T7" fmla="*/ 414 h 414"/>
              <a:gd name="T8" fmla="*/ 158 w 319"/>
              <a:gd name="T9" fmla="*/ 414 h 414"/>
              <a:gd name="T10" fmla="*/ 319 w 319"/>
              <a:gd name="T11" fmla="*/ 414 h 414"/>
              <a:gd name="T12" fmla="*/ 295 w 319"/>
              <a:gd name="T13" fmla="*/ 0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9" h="414">
                <a:moveTo>
                  <a:pt x="295" y="0"/>
                </a:moveTo>
                <a:lnTo>
                  <a:pt x="158" y="0"/>
                </a:lnTo>
                <a:lnTo>
                  <a:pt x="21" y="0"/>
                </a:lnTo>
                <a:lnTo>
                  <a:pt x="0" y="414"/>
                </a:lnTo>
                <a:lnTo>
                  <a:pt x="158" y="414"/>
                </a:lnTo>
                <a:lnTo>
                  <a:pt x="319" y="414"/>
                </a:lnTo>
                <a:lnTo>
                  <a:pt x="295" y="0"/>
                </a:lnTo>
                <a:close/>
              </a:path>
            </a:pathLst>
          </a:custGeom>
          <a:gradFill flip="none" rotWithShape="1">
            <a:gsLst>
              <a:gs pos="100000">
                <a:srgbClr val="F8716A"/>
              </a:gs>
              <a:gs pos="38000">
                <a:srgbClr val="F6443B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42"/>
          <p:cNvSpPr>
            <a:spLocks/>
          </p:cNvSpPr>
          <p:nvPr/>
        </p:nvSpPr>
        <p:spPr bwMode="auto">
          <a:xfrm>
            <a:off x="9168340" y="4272535"/>
            <a:ext cx="247527" cy="555591"/>
          </a:xfrm>
          <a:custGeom>
            <a:avLst/>
            <a:gdLst>
              <a:gd name="T0" fmla="*/ 0 w 184"/>
              <a:gd name="T1" fmla="*/ 0 h 413"/>
              <a:gd name="T2" fmla="*/ 21 w 184"/>
              <a:gd name="T3" fmla="*/ 413 h 413"/>
              <a:gd name="T4" fmla="*/ 184 w 184"/>
              <a:gd name="T5" fmla="*/ 413 h 413"/>
              <a:gd name="T6" fmla="*/ 156 w 184"/>
              <a:gd name="T7" fmla="*/ 0 h 413"/>
              <a:gd name="T8" fmla="*/ 0 w 184"/>
              <a:gd name="T9" fmla="*/ 0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4" h="413">
                <a:moveTo>
                  <a:pt x="0" y="0"/>
                </a:moveTo>
                <a:lnTo>
                  <a:pt x="21" y="413"/>
                </a:lnTo>
                <a:lnTo>
                  <a:pt x="184" y="413"/>
                </a:lnTo>
                <a:lnTo>
                  <a:pt x="156" y="0"/>
                </a:lnTo>
                <a:lnTo>
                  <a:pt x="0" y="0"/>
                </a:lnTo>
                <a:close/>
              </a:path>
            </a:pathLst>
          </a:custGeom>
          <a:solidFill>
            <a:srgbClr val="8E1F1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43"/>
          <p:cNvSpPr>
            <a:spLocks noChangeArrowheads="1"/>
          </p:cNvSpPr>
          <p:nvPr/>
        </p:nvSpPr>
        <p:spPr bwMode="auto">
          <a:xfrm>
            <a:off x="8798395" y="2570786"/>
            <a:ext cx="260980" cy="145288"/>
          </a:xfrm>
          <a:prstGeom prst="rect">
            <a:avLst/>
          </a:prstGeom>
          <a:solidFill>
            <a:srgbClr val="1256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Rectangle 44"/>
          <p:cNvSpPr>
            <a:spLocks noChangeArrowheads="1"/>
          </p:cNvSpPr>
          <p:nvPr/>
        </p:nvSpPr>
        <p:spPr bwMode="auto">
          <a:xfrm>
            <a:off x="9005564" y="2449713"/>
            <a:ext cx="197753" cy="121073"/>
          </a:xfrm>
          <a:prstGeom prst="rect">
            <a:avLst/>
          </a:prstGeom>
          <a:solidFill>
            <a:srgbClr val="91919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45"/>
          <p:cNvSpPr>
            <a:spLocks/>
          </p:cNvSpPr>
          <p:nvPr/>
        </p:nvSpPr>
        <p:spPr bwMode="auto">
          <a:xfrm>
            <a:off x="8928885" y="2179316"/>
            <a:ext cx="274432" cy="270397"/>
          </a:xfrm>
          <a:custGeom>
            <a:avLst/>
            <a:gdLst>
              <a:gd name="T0" fmla="*/ 86 w 86"/>
              <a:gd name="T1" fmla="*/ 85 h 85"/>
              <a:gd name="T2" fmla="*/ 24 w 86"/>
              <a:gd name="T3" fmla="*/ 85 h 85"/>
              <a:gd name="T4" fmla="*/ 0 w 86"/>
              <a:gd name="T5" fmla="*/ 52 h 85"/>
              <a:gd name="T6" fmla="*/ 0 w 86"/>
              <a:gd name="T7" fmla="*/ 0 h 85"/>
              <a:gd name="T8" fmla="*/ 9 w 86"/>
              <a:gd name="T9" fmla="*/ 0 h 85"/>
              <a:gd name="T10" fmla="*/ 17 w 86"/>
              <a:gd name="T11" fmla="*/ 11 h 85"/>
              <a:gd name="T12" fmla="*/ 17 w 86"/>
              <a:gd name="T13" fmla="*/ 44 h 85"/>
              <a:gd name="T14" fmla="*/ 86 w 86"/>
              <a:gd name="T15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6" h="85">
                <a:moveTo>
                  <a:pt x="86" y="85"/>
                </a:moveTo>
                <a:cubicBezTo>
                  <a:pt x="24" y="85"/>
                  <a:pt x="24" y="85"/>
                  <a:pt x="24" y="85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5" y="0"/>
                  <a:pt x="9" y="0"/>
                </a:cubicBezTo>
                <a:cubicBezTo>
                  <a:pt x="13" y="0"/>
                  <a:pt x="17" y="3"/>
                  <a:pt x="17" y="11"/>
                </a:cubicBezTo>
                <a:cubicBezTo>
                  <a:pt x="17" y="19"/>
                  <a:pt x="17" y="44"/>
                  <a:pt x="17" y="44"/>
                </a:cubicBezTo>
                <a:lnTo>
                  <a:pt x="86" y="85"/>
                </a:lnTo>
                <a:close/>
              </a:path>
            </a:pathLst>
          </a:custGeom>
          <a:solidFill>
            <a:srgbClr val="8E1F1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6"/>
          <p:cNvSpPr>
            <a:spLocks/>
          </p:cNvSpPr>
          <p:nvPr/>
        </p:nvSpPr>
        <p:spPr bwMode="auto">
          <a:xfrm>
            <a:off x="5990845" y="3718290"/>
            <a:ext cx="3879719" cy="1927752"/>
          </a:xfrm>
          <a:custGeom>
            <a:avLst/>
            <a:gdLst>
              <a:gd name="T0" fmla="*/ 0 w 2884"/>
              <a:gd name="T1" fmla="*/ 1433 h 1433"/>
              <a:gd name="T2" fmla="*/ 2884 w 2884"/>
              <a:gd name="T3" fmla="*/ 1433 h 1433"/>
              <a:gd name="T4" fmla="*/ 1452 w 2884"/>
              <a:gd name="T5" fmla="*/ 0 h 1433"/>
              <a:gd name="T6" fmla="*/ 0 w 2884"/>
              <a:gd name="T7" fmla="*/ 1433 h 1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84" h="1433">
                <a:moveTo>
                  <a:pt x="0" y="1433"/>
                </a:moveTo>
                <a:lnTo>
                  <a:pt x="2884" y="1433"/>
                </a:lnTo>
                <a:lnTo>
                  <a:pt x="1452" y="0"/>
                </a:lnTo>
                <a:lnTo>
                  <a:pt x="0" y="1433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47"/>
          <p:cNvSpPr>
            <a:spLocks/>
          </p:cNvSpPr>
          <p:nvPr/>
        </p:nvSpPr>
        <p:spPr bwMode="auto">
          <a:xfrm>
            <a:off x="8942337" y="4717815"/>
            <a:ext cx="1869906" cy="928227"/>
          </a:xfrm>
          <a:custGeom>
            <a:avLst/>
            <a:gdLst>
              <a:gd name="T0" fmla="*/ 0 w 1390"/>
              <a:gd name="T1" fmla="*/ 690 h 690"/>
              <a:gd name="T2" fmla="*/ 1390 w 1390"/>
              <a:gd name="T3" fmla="*/ 690 h 690"/>
              <a:gd name="T4" fmla="*/ 700 w 1390"/>
              <a:gd name="T5" fmla="*/ 0 h 690"/>
              <a:gd name="T6" fmla="*/ 0 w 1390"/>
              <a:gd name="T7" fmla="*/ 690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90" h="690">
                <a:moveTo>
                  <a:pt x="0" y="690"/>
                </a:moveTo>
                <a:lnTo>
                  <a:pt x="1390" y="690"/>
                </a:lnTo>
                <a:lnTo>
                  <a:pt x="700" y="0"/>
                </a:lnTo>
                <a:lnTo>
                  <a:pt x="0" y="690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Rectangle 48"/>
          <p:cNvSpPr>
            <a:spLocks noChangeArrowheads="1"/>
          </p:cNvSpPr>
          <p:nvPr/>
        </p:nvSpPr>
        <p:spPr bwMode="auto">
          <a:xfrm>
            <a:off x="3110" y="5647558"/>
            <a:ext cx="12188890" cy="1210442"/>
          </a:xfrm>
          <a:prstGeom prst="rect">
            <a:avLst/>
          </a:prstGeom>
          <a:gradFill flip="none" rotWithShape="1">
            <a:gsLst>
              <a:gs pos="100000">
                <a:srgbClr val="070C1E"/>
              </a:gs>
              <a:gs pos="0">
                <a:srgbClr val="12214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49"/>
          <p:cNvSpPr>
            <a:spLocks/>
          </p:cNvSpPr>
          <p:nvPr/>
        </p:nvSpPr>
        <p:spPr bwMode="auto">
          <a:xfrm>
            <a:off x="324625" y="5646042"/>
            <a:ext cx="1662737" cy="827333"/>
          </a:xfrm>
          <a:custGeom>
            <a:avLst/>
            <a:gdLst>
              <a:gd name="T0" fmla="*/ 0 w 1236"/>
              <a:gd name="T1" fmla="*/ 0 h 615"/>
              <a:gd name="T2" fmla="*/ 1236 w 1236"/>
              <a:gd name="T3" fmla="*/ 0 h 615"/>
              <a:gd name="T4" fmla="*/ 621 w 1236"/>
              <a:gd name="T5" fmla="*/ 615 h 615"/>
              <a:gd name="T6" fmla="*/ 0 w 1236"/>
              <a:gd name="T7" fmla="*/ 0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36" h="615">
                <a:moveTo>
                  <a:pt x="0" y="0"/>
                </a:moveTo>
                <a:lnTo>
                  <a:pt x="1236" y="0"/>
                </a:lnTo>
                <a:lnTo>
                  <a:pt x="621" y="615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10000"/>
                </a:srgbClr>
              </a:gs>
              <a:gs pos="21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50"/>
          <p:cNvSpPr>
            <a:spLocks/>
          </p:cNvSpPr>
          <p:nvPr/>
        </p:nvSpPr>
        <p:spPr bwMode="auto">
          <a:xfrm>
            <a:off x="1224601" y="5646042"/>
            <a:ext cx="2565404" cy="1275303"/>
          </a:xfrm>
          <a:custGeom>
            <a:avLst/>
            <a:gdLst>
              <a:gd name="T0" fmla="*/ 0 w 1907"/>
              <a:gd name="T1" fmla="*/ 0 h 948"/>
              <a:gd name="T2" fmla="*/ 1907 w 1907"/>
              <a:gd name="T3" fmla="*/ 0 h 948"/>
              <a:gd name="T4" fmla="*/ 962 w 1907"/>
              <a:gd name="T5" fmla="*/ 948 h 948"/>
              <a:gd name="T6" fmla="*/ 0 w 1907"/>
              <a:gd name="T7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7" h="948">
                <a:moveTo>
                  <a:pt x="0" y="0"/>
                </a:moveTo>
                <a:lnTo>
                  <a:pt x="1907" y="0"/>
                </a:lnTo>
                <a:lnTo>
                  <a:pt x="962" y="9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51"/>
          <p:cNvSpPr>
            <a:spLocks/>
          </p:cNvSpPr>
          <p:nvPr/>
        </p:nvSpPr>
        <p:spPr bwMode="auto">
          <a:xfrm>
            <a:off x="4162641" y="5646042"/>
            <a:ext cx="1004907" cy="499090"/>
          </a:xfrm>
          <a:custGeom>
            <a:avLst/>
            <a:gdLst>
              <a:gd name="T0" fmla="*/ 0 w 747"/>
              <a:gd name="T1" fmla="*/ 0 h 371"/>
              <a:gd name="T2" fmla="*/ 747 w 747"/>
              <a:gd name="T3" fmla="*/ 0 h 371"/>
              <a:gd name="T4" fmla="*/ 376 w 747"/>
              <a:gd name="T5" fmla="*/ 371 h 371"/>
              <a:gd name="T6" fmla="*/ 0 w 747"/>
              <a:gd name="T7" fmla="*/ 0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7" h="371">
                <a:moveTo>
                  <a:pt x="0" y="0"/>
                </a:moveTo>
                <a:lnTo>
                  <a:pt x="747" y="0"/>
                </a:lnTo>
                <a:lnTo>
                  <a:pt x="376" y="37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52"/>
          <p:cNvSpPr>
            <a:spLocks/>
          </p:cNvSpPr>
          <p:nvPr/>
        </p:nvSpPr>
        <p:spPr bwMode="auto">
          <a:xfrm>
            <a:off x="10138270" y="5646042"/>
            <a:ext cx="1951967" cy="969930"/>
          </a:xfrm>
          <a:custGeom>
            <a:avLst/>
            <a:gdLst>
              <a:gd name="T0" fmla="*/ 0 w 1451"/>
              <a:gd name="T1" fmla="*/ 0 h 721"/>
              <a:gd name="T2" fmla="*/ 1451 w 1451"/>
              <a:gd name="T3" fmla="*/ 0 h 721"/>
              <a:gd name="T4" fmla="*/ 730 w 1451"/>
              <a:gd name="T5" fmla="*/ 721 h 721"/>
              <a:gd name="T6" fmla="*/ 0 w 1451"/>
              <a:gd name="T7" fmla="*/ 0 h 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1" h="721">
                <a:moveTo>
                  <a:pt x="0" y="0"/>
                </a:moveTo>
                <a:lnTo>
                  <a:pt x="1451" y="0"/>
                </a:lnTo>
                <a:lnTo>
                  <a:pt x="730" y="72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4000"/>
                </a:srgbClr>
              </a:gs>
              <a:gs pos="7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53"/>
          <p:cNvSpPr>
            <a:spLocks/>
          </p:cNvSpPr>
          <p:nvPr/>
        </p:nvSpPr>
        <p:spPr bwMode="auto">
          <a:xfrm>
            <a:off x="8413652" y="5646043"/>
            <a:ext cx="1030466" cy="1478658"/>
          </a:xfrm>
          <a:custGeom>
            <a:avLst/>
            <a:gdLst>
              <a:gd name="T0" fmla="*/ 324 w 324"/>
              <a:gd name="T1" fmla="*/ 0 h 956"/>
              <a:gd name="T2" fmla="*/ 253 w 324"/>
              <a:gd name="T3" fmla="*/ 0 h 956"/>
              <a:gd name="T4" fmla="*/ 72 w 324"/>
              <a:gd name="T5" fmla="*/ 0 h 956"/>
              <a:gd name="T6" fmla="*/ 0 w 324"/>
              <a:gd name="T7" fmla="*/ 0 h 956"/>
              <a:gd name="T8" fmla="*/ 9 w 324"/>
              <a:gd name="T9" fmla="*/ 123 h 956"/>
              <a:gd name="T10" fmla="*/ 22 w 324"/>
              <a:gd name="T11" fmla="*/ 299 h 956"/>
              <a:gd name="T12" fmla="*/ 22 w 324"/>
              <a:gd name="T13" fmla="*/ 299 h 956"/>
              <a:gd name="T14" fmla="*/ 31 w 324"/>
              <a:gd name="T15" fmla="*/ 429 h 956"/>
              <a:gd name="T16" fmla="*/ 44 w 324"/>
              <a:gd name="T17" fmla="*/ 604 h 956"/>
              <a:gd name="T18" fmla="*/ 44 w 324"/>
              <a:gd name="T19" fmla="*/ 604 h 956"/>
              <a:gd name="T20" fmla="*/ 50 w 324"/>
              <a:gd name="T21" fmla="*/ 690 h 956"/>
              <a:gd name="T22" fmla="*/ 35 w 324"/>
              <a:gd name="T23" fmla="*/ 755 h 956"/>
              <a:gd name="T24" fmla="*/ 35 w 324"/>
              <a:gd name="T25" fmla="*/ 774 h 956"/>
              <a:gd name="T26" fmla="*/ 63 w 324"/>
              <a:gd name="T27" fmla="*/ 774 h 956"/>
              <a:gd name="T28" fmla="*/ 63 w 324"/>
              <a:gd name="T29" fmla="*/ 787 h 956"/>
              <a:gd name="T30" fmla="*/ 102 w 324"/>
              <a:gd name="T31" fmla="*/ 787 h 956"/>
              <a:gd name="T32" fmla="*/ 102 w 324"/>
              <a:gd name="T33" fmla="*/ 833 h 956"/>
              <a:gd name="T34" fmla="*/ 77 w 324"/>
              <a:gd name="T35" fmla="*/ 833 h 956"/>
              <a:gd name="T36" fmla="*/ 77 w 324"/>
              <a:gd name="T37" fmla="*/ 871 h 956"/>
              <a:gd name="T38" fmla="*/ 146 w 324"/>
              <a:gd name="T39" fmla="*/ 912 h 956"/>
              <a:gd name="T40" fmla="*/ 146 w 324"/>
              <a:gd name="T41" fmla="*/ 945 h 956"/>
              <a:gd name="T42" fmla="*/ 153 w 324"/>
              <a:gd name="T43" fmla="*/ 956 h 956"/>
              <a:gd name="T44" fmla="*/ 162 w 324"/>
              <a:gd name="T45" fmla="*/ 956 h 956"/>
              <a:gd name="T46" fmla="*/ 171 w 324"/>
              <a:gd name="T47" fmla="*/ 956 h 956"/>
              <a:gd name="T48" fmla="*/ 179 w 324"/>
              <a:gd name="T49" fmla="*/ 945 h 956"/>
              <a:gd name="T50" fmla="*/ 179 w 324"/>
              <a:gd name="T51" fmla="*/ 912 h 956"/>
              <a:gd name="T52" fmla="*/ 248 w 324"/>
              <a:gd name="T53" fmla="*/ 871 h 956"/>
              <a:gd name="T54" fmla="*/ 248 w 324"/>
              <a:gd name="T55" fmla="*/ 833 h 956"/>
              <a:gd name="T56" fmla="*/ 222 w 324"/>
              <a:gd name="T57" fmla="*/ 833 h 956"/>
              <a:gd name="T58" fmla="*/ 222 w 324"/>
              <a:gd name="T59" fmla="*/ 787 h 956"/>
              <a:gd name="T60" fmla="*/ 261 w 324"/>
              <a:gd name="T61" fmla="*/ 787 h 956"/>
              <a:gd name="T62" fmla="*/ 261 w 324"/>
              <a:gd name="T63" fmla="*/ 774 h 956"/>
              <a:gd name="T64" fmla="*/ 289 w 324"/>
              <a:gd name="T65" fmla="*/ 774 h 956"/>
              <a:gd name="T66" fmla="*/ 289 w 324"/>
              <a:gd name="T67" fmla="*/ 755 h 956"/>
              <a:gd name="T68" fmla="*/ 275 w 324"/>
              <a:gd name="T69" fmla="*/ 690 h 956"/>
              <a:gd name="T70" fmla="*/ 281 w 324"/>
              <a:gd name="T71" fmla="*/ 604 h 956"/>
              <a:gd name="T72" fmla="*/ 281 w 324"/>
              <a:gd name="T73" fmla="*/ 604 h 956"/>
              <a:gd name="T74" fmla="*/ 293 w 324"/>
              <a:gd name="T75" fmla="*/ 429 h 956"/>
              <a:gd name="T76" fmla="*/ 303 w 324"/>
              <a:gd name="T77" fmla="*/ 299 h 956"/>
              <a:gd name="T78" fmla="*/ 303 w 324"/>
              <a:gd name="T79" fmla="*/ 299 h 956"/>
              <a:gd name="T80" fmla="*/ 315 w 324"/>
              <a:gd name="T81" fmla="*/ 123 h 956"/>
              <a:gd name="T82" fmla="*/ 324 w 324"/>
              <a:gd name="T83" fmla="*/ 0 h 9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24" h="956">
                <a:moveTo>
                  <a:pt x="324" y="0"/>
                </a:moveTo>
                <a:cubicBezTo>
                  <a:pt x="253" y="0"/>
                  <a:pt x="253" y="0"/>
                  <a:pt x="253" y="0"/>
                </a:cubicBezTo>
                <a:cubicBezTo>
                  <a:pt x="72" y="0"/>
                  <a:pt x="72" y="0"/>
                  <a:pt x="72" y="0"/>
                </a:cubicBezTo>
                <a:cubicBezTo>
                  <a:pt x="0" y="0"/>
                  <a:pt x="0" y="0"/>
                  <a:pt x="0" y="0"/>
                </a:cubicBezTo>
                <a:cubicBezTo>
                  <a:pt x="9" y="123"/>
                  <a:pt x="9" y="123"/>
                  <a:pt x="9" y="123"/>
                </a:cubicBezTo>
                <a:cubicBezTo>
                  <a:pt x="22" y="299"/>
                  <a:pt x="22" y="299"/>
                  <a:pt x="22" y="299"/>
                </a:cubicBezTo>
                <a:cubicBezTo>
                  <a:pt x="22" y="299"/>
                  <a:pt x="22" y="299"/>
                  <a:pt x="22" y="299"/>
                </a:cubicBezTo>
                <a:cubicBezTo>
                  <a:pt x="31" y="429"/>
                  <a:pt x="31" y="429"/>
                  <a:pt x="31" y="429"/>
                </a:cubicBezTo>
                <a:cubicBezTo>
                  <a:pt x="44" y="604"/>
                  <a:pt x="44" y="604"/>
                  <a:pt x="44" y="604"/>
                </a:cubicBezTo>
                <a:cubicBezTo>
                  <a:pt x="44" y="604"/>
                  <a:pt x="44" y="604"/>
                  <a:pt x="44" y="604"/>
                </a:cubicBezTo>
                <a:cubicBezTo>
                  <a:pt x="50" y="690"/>
                  <a:pt x="50" y="690"/>
                  <a:pt x="50" y="690"/>
                </a:cubicBezTo>
                <a:cubicBezTo>
                  <a:pt x="35" y="755"/>
                  <a:pt x="35" y="755"/>
                  <a:pt x="35" y="755"/>
                </a:cubicBezTo>
                <a:cubicBezTo>
                  <a:pt x="35" y="774"/>
                  <a:pt x="35" y="774"/>
                  <a:pt x="35" y="774"/>
                </a:cubicBezTo>
                <a:cubicBezTo>
                  <a:pt x="63" y="774"/>
                  <a:pt x="63" y="774"/>
                  <a:pt x="63" y="774"/>
                </a:cubicBezTo>
                <a:cubicBezTo>
                  <a:pt x="63" y="787"/>
                  <a:pt x="63" y="787"/>
                  <a:pt x="63" y="787"/>
                </a:cubicBezTo>
                <a:cubicBezTo>
                  <a:pt x="102" y="787"/>
                  <a:pt x="102" y="787"/>
                  <a:pt x="102" y="787"/>
                </a:cubicBezTo>
                <a:cubicBezTo>
                  <a:pt x="102" y="833"/>
                  <a:pt x="102" y="833"/>
                  <a:pt x="102" y="833"/>
                </a:cubicBezTo>
                <a:cubicBezTo>
                  <a:pt x="77" y="833"/>
                  <a:pt x="77" y="833"/>
                  <a:pt x="77" y="833"/>
                </a:cubicBezTo>
                <a:cubicBezTo>
                  <a:pt x="77" y="871"/>
                  <a:pt x="77" y="871"/>
                  <a:pt x="77" y="871"/>
                </a:cubicBezTo>
                <a:cubicBezTo>
                  <a:pt x="146" y="912"/>
                  <a:pt x="146" y="912"/>
                  <a:pt x="146" y="912"/>
                </a:cubicBezTo>
                <a:cubicBezTo>
                  <a:pt x="146" y="912"/>
                  <a:pt x="146" y="937"/>
                  <a:pt x="146" y="945"/>
                </a:cubicBezTo>
                <a:cubicBezTo>
                  <a:pt x="146" y="953"/>
                  <a:pt x="149" y="956"/>
                  <a:pt x="153" y="956"/>
                </a:cubicBezTo>
                <a:cubicBezTo>
                  <a:pt x="157" y="956"/>
                  <a:pt x="162" y="956"/>
                  <a:pt x="162" y="956"/>
                </a:cubicBezTo>
                <a:cubicBezTo>
                  <a:pt x="162" y="956"/>
                  <a:pt x="167" y="956"/>
                  <a:pt x="171" y="956"/>
                </a:cubicBezTo>
                <a:cubicBezTo>
                  <a:pt x="175" y="956"/>
                  <a:pt x="179" y="953"/>
                  <a:pt x="179" y="945"/>
                </a:cubicBezTo>
                <a:cubicBezTo>
                  <a:pt x="179" y="937"/>
                  <a:pt x="179" y="912"/>
                  <a:pt x="179" y="912"/>
                </a:cubicBezTo>
                <a:cubicBezTo>
                  <a:pt x="248" y="871"/>
                  <a:pt x="248" y="871"/>
                  <a:pt x="248" y="871"/>
                </a:cubicBezTo>
                <a:cubicBezTo>
                  <a:pt x="248" y="833"/>
                  <a:pt x="248" y="833"/>
                  <a:pt x="248" y="833"/>
                </a:cubicBezTo>
                <a:cubicBezTo>
                  <a:pt x="222" y="833"/>
                  <a:pt x="222" y="833"/>
                  <a:pt x="222" y="833"/>
                </a:cubicBezTo>
                <a:cubicBezTo>
                  <a:pt x="222" y="787"/>
                  <a:pt x="222" y="787"/>
                  <a:pt x="222" y="787"/>
                </a:cubicBezTo>
                <a:cubicBezTo>
                  <a:pt x="261" y="787"/>
                  <a:pt x="261" y="787"/>
                  <a:pt x="261" y="787"/>
                </a:cubicBezTo>
                <a:cubicBezTo>
                  <a:pt x="261" y="774"/>
                  <a:pt x="261" y="774"/>
                  <a:pt x="261" y="774"/>
                </a:cubicBezTo>
                <a:cubicBezTo>
                  <a:pt x="289" y="774"/>
                  <a:pt x="289" y="774"/>
                  <a:pt x="289" y="774"/>
                </a:cubicBezTo>
                <a:cubicBezTo>
                  <a:pt x="289" y="755"/>
                  <a:pt x="289" y="755"/>
                  <a:pt x="289" y="755"/>
                </a:cubicBezTo>
                <a:cubicBezTo>
                  <a:pt x="275" y="690"/>
                  <a:pt x="275" y="690"/>
                  <a:pt x="275" y="690"/>
                </a:cubicBezTo>
                <a:cubicBezTo>
                  <a:pt x="281" y="604"/>
                  <a:pt x="281" y="604"/>
                  <a:pt x="281" y="604"/>
                </a:cubicBezTo>
                <a:cubicBezTo>
                  <a:pt x="281" y="604"/>
                  <a:pt x="281" y="604"/>
                  <a:pt x="281" y="604"/>
                </a:cubicBezTo>
                <a:cubicBezTo>
                  <a:pt x="293" y="429"/>
                  <a:pt x="293" y="429"/>
                  <a:pt x="293" y="429"/>
                </a:cubicBezTo>
                <a:cubicBezTo>
                  <a:pt x="303" y="299"/>
                  <a:pt x="303" y="299"/>
                  <a:pt x="303" y="299"/>
                </a:cubicBezTo>
                <a:cubicBezTo>
                  <a:pt x="303" y="299"/>
                  <a:pt x="303" y="299"/>
                  <a:pt x="303" y="299"/>
                </a:cubicBezTo>
                <a:cubicBezTo>
                  <a:pt x="315" y="123"/>
                  <a:pt x="315" y="123"/>
                  <a:pt x="315" y="123"/>
                </a:cubicBezTo>
                <a:lnTo>
                  <a:pt x="324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10000"/>
                </a:srgbClr>
              </a:gs>
              <a:gs pos="43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54"/>
          <p:cNvSpPr>
            <a:spLocks/>
          </p:cNvSpPr>
          <p:nvPr/>
        </p:nvSpPr>
        <p:spPr bwMode="auto">
          <a:xfrm>
            <a:off x="5450052" y="5646042"/>
            <a:ext cx="5177892" cy="1778429"/>
          </a:xfrm>
          <a:custGeom>
            <a:avLst/>
            <a:gdLst>
              <a:gd name="T0" fmla="*/ 3213 w 3849"/>
              <a:gd name="T1" fmla="*/ 636 h 1322"/>
              <a:gd name="T2" fmla="*/ 2889 w 3849"/>
              <a:gd name="T3" fmla="*/ 317 h 1322"/>
              <a:gd name="T4" fmla="*/ 1884 w 3849"/>
              <a:gd name="T5" fmla="*/ 1322 h 1322"/>
              <a:gd name="T6" fmla="*/ 863 w 3849"/>
              <a:gd name="T7" fmla="*/ 312 h 1322"/>
              <a:gd name="T8" fmla="*/ 594 w 3849"/>
              <a:gd name="T9" fmla="*/ 584 h 1322"/>
              <a:gd name="T10" fmla="*/ 0 w 3849"/>
              <a:gd name="T11" fmla="*/ 0 h 1322"/>
              <a:gd name="T12" fmla="*/ 549 w 3849"/>
              <a:gd name="T13" fmla="*/ 0 h 1322"/>
              <a:gd name="T14" fmla="*/ 1175 w 3849"/>
              <a:gd name="T15" fmla="*/ 0 h 1322"/>
              <a:gd name="T16" fmla="*/ 2570 w 3849"/>
              <a:gd name="T17" fmla="*/ 0 h 1322"/>
              <a:gd name="T18" fmla="*/ 3206 w 3849"/>
              <a:gd name="T19" fmla="*/ 0 h 1322"/>
              <a:gd name="T20" fmla="*/ 3849 w 3849"/>
              <a:gd name="T21" fmla="*/ 0 h 1322"/>
              <a:gd name="T22" fmla="*/ 3213 w 3849"/>
              <a:gd name="T23" fmla="*/ 636 h 1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849" h="1322">
                <a:moveTo>
                  <a:pt x="3213" y="636"/>
                </a:moveTo>
                <a:lnTo>
                  <a:pt x="2889" y="317"/>
                </a:lnTo>
                <a:lnTo>
                  <a:pt x="1884" y="1322"/>
                </a:lnTo>
                <a:lnTo>
                  <a:pt x="863" y="312"/>
                </a:lnTo>
                <a:lnTo>
                  <a:pt x="594" y="584"/>
                </a:lnTo>
                <a:lnTo>
                  <a:pt x="0" y="0"/>
                </a:lnTo>
                <a:lnTo>
                  <a:pt x="549" y="0"/>
                </a:lnTo>
                <a:lnTo>
                  <a:pt x="1175" y="0"/>
                </a:lnTo>
                <a:lnTo>
                  <a:pt x="2570" y="0"/>
                </a:lnTo>
                <a:lnTo>
                  <a:pt x="3206" y="0"/>
                </a:lnTo>
                <a:lnTo>
                  <a:pt x="3849" y="0"/>
                </a:lnTo>
                <a:lnTo>
                  <a:pt x="3213" y="636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4000"/>
                </a:srgbClr>
              </a:gs>
              <a:gs pos="50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55"/>
          <p:cNvSpPr>
            <a:spLocks/>
          </p:cNvSpPr>
          <p:nvPr/>
        </p:nvSpPr>
        <p:spPr bwMode="auto">
          <a:xfrm>
            <a:off x="11295191" y="5646042"/>
            <a:ext cx="1536283" cy="764106"/>
          </a:xfrm>
          <a:custGeom>
            <a:avLst/>
            <a:gdLst>
              <a:gd name="T0" fmla="*/ 0 w 1142"/>
              <a:gd name="T1" fmla="*/ 0 h 568"/>
              <a:gd name="T2" fmla="*/ 1142 w 1142"/>
              <a:gd name="T3" fmla="*/ 0 h 568"/>
              <a:gd name="T4" fmla="*/ 575 w 1142"/>
              <a:gd name="T5" fmla="*/ 568 h 568"/>
              <a:gd name="T6" fmla="*/ 0 w 1142"/>
              <a:gd name="T7" fmla="*/ 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42" h="568">
                <a:moveTo>
                  <a:pt x="0" y="0"/>
                </a:moveTo>
                <a:lnTo>
                  <a:pt x="1142" y="0"/>
                </a:lnTo>
                <a:lnTo>
                  <a:pt x="575" y="56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4000"/>
                </a:srgbClr>
              </a:gs>
              <a:gs pos="28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56"/>
          <p:cNvSpPr>
            <a:spLocks/>
          </p:cNvSpPr>
          <p:nvPr/>
        </p:nvSpPr>
        <p:spPr bwMode="auto">
          <a:xfrm>
            <a:off x="3265355" y="5646042"/>
            <a:ext cx="839440" cy="417029"/>
          </a:xfrm>
          <a:custGeom>
            <a:avLst/>
            <a:gdLst>
              <a:gd name="T0" fmla="*/ 0 w 624"/>
              <a:gd name="T1" fmla="*/ 0 h 310"/>
              <a:gd name="T2" fmla="*/ 624 w 624"/>
              <a:gd name="T3" fmla="*/ 0 h 310"/>
              <a:gd name="T4" fmla="*/ 315 w 624"/>
              <a:gd name="T5" fmla="*/ 310 h 310"/>
              <a:gd name="T6" fmla="*/ 0 w 624"/>
              <a:gd name="T7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4" h="310">
                <a:moveTo>
                  <a:pt x="0" y="0"/>
                </a:moveTo>
                <a:lnTo>
                  <a:pt x="624" y="0"/>
                </a:lnTo>
                <a:lnTo>
                  <a:pt x="315" y="31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1" name="Group 90"/>
          <p:cNvGrpSpPr/>
          <p:nvPr/>
        </p:nvGrpSpPr>
        <p:grpSpPr>
          <a:xfrm>
            <a:off x="814298" y="3025483"/>
            <a:ext cx="11103746" cy="1914300"/>
            <a:chOff x="814298" y="3025483"/>
            <a:chExt cx="11103746" cy="1914300"/>
          </a:xfrm>
        </p:grpSpPr>
        <p:sp>
          <p:nvSpPr>
            <p:cNvPr id="60" name="Oval 58"/>
            <p:cNvSpPr>
              <a:spLocks noChangeArrowheads="1"/>
            </p:cNvSpPr>
            <p:nvPr/>
          </p:nvSpPr>
          <p:spPr bwMode="auto">
            <a:xfrm>
              <a:off x="3386428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auto">
            <a:xfrm>
              <a:off x="5030332" y="4828126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auto">
            <a:xfrm>
              <a:off x="5415075" y="3921423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auto">
            <a:xfrm>
              <a:off x="4544694" y="3260902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auto">
            <a:xfrm>
              <a:off x="6254515" y="3396773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auto">
            <a:xfrm>
              <a:off x="1739835" y="3260902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auto">
            <a:xfrm>
              <a:off x="1189625" y="4272535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auto">
            <a:xfrm>
              <a:off x="6664818" y="3816493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auto">
            <a:xfrm>
              <a:off x="11845400" y="421468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auto">
            <a:xfrm>
              <a:off x="4197618" y="486713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auto">
            <a:xfrm>
              <a:off x="5596685" y="4643826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auto">
            <a:xfrm>
              <a:off x="2413808" y="3025483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auto">
            <a:xfrm>
              <a:off x="6738807" y="4421859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auto">
            <a:xfrm>
              <a:off x="10812244" y="4119176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auto">
            <a:xfrm>
              <a:off x="6970191" y="388375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Freeform 17"/>
          <p:cNvSpPr>
            <a:spLocks/>
          </p:cNvSpPr>
          <p:nvPr/>
        </p:nvSpPr>
        <p:spPr bwMode="auto">
          <a:xfrm>
            <a:off x="5193108" y="4793149"/>
            <a:ext cx="1716547" cy="852893"/>
          </a:xfrm>
          <a:custGeom>
            <a:avLst/>
            <a:gdLst>
              <a:gd name="T0" fmla="*/ 0 w 1276"/>
              <a:gd name="T1" fmla="*/ 634 h 634"/>
              <a:gd name="T2" fmla="*/ 1276 w 1276"/>
              <a:gd name="T3" fmla="*/ 634 h 634"/>
              <a:gd name="T4" fmla="*/ 640 w 1276"/>
              <a:gd name="T5" fmla="*/ 0 h 634"/>
              <a:gd name="T6" fmla="*/ 0 w 1276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6" h="634">
                <a:moveTo>
                  <a:pt x="0" y="634"/>
                </a:moveTo>
                <a:lnTo>
                  <a:pt x="1276" y="634"/>
                </a:lnTo>
                <a:lnTo>
                  <a:pt x="640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725328" y="1155156"/>
            <a:ext cx="6723444" cy="120032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zh-TW" sz="7200" dirty="0">
                <a:solidFill>
                  <a:schemeClr val="bg1"/>
                </a:solidFill>
                <a:latin typeface="Arial Black" panose="020B0A04020102020204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BASSO</a:t>
            </a:r>
            <a:r>
              <a:rPr lang="zh-TW" altLang="en-US" sz="7200" dirty="0">
                <a:solidFill>
                  <a:schemeClr val="bg1"/>
                </a:solidFill>
                <a:latin typeface="Arial Black" panose="020B0A04020102020204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altLang="zh-TW" sz="7200" dirty="0">
                <a:solidFill>
                  <a:schemeClr val="bg1"/>
                </a:solidFill>
                <a:latin typeface="Arial Black" panose="020B0A04020102020204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STAR</a:t>
            </a:r>
            <a:endParaRPr lang="en-US" sz="7200" dirty="0">
              <a:solidFill>
                <a:schemeClr val="bg1"/>
              </a:solidFill>
              <a:latin typeface="Arial Black" panose="020B0A04020102020204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6" name="Freeform 14"/>
          <p:cNvSpPr>
            <a:spLocks/>
          </p:cNvSpPr>
          <p:nvPr/>
        </p:nvSpPr>
        <p:spPr bwMode="auto">
          <a:xfrm flipV="1">
            <a:off x="2194532" y="5646041"/>
            <a:ext cx="451444" cy="224534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gradFill>
            <a:gsLst>
              <a:gs pos="100000">
                <a:srgbClr val="122141"/>
              </a:gs>
              <a:gs pos="0">
                <a:srgbClr val="070C1E">
                  <a:alpha val="0"/>
                </a:srgbClr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15"/>
          <p:cNvSpPr>
            <a:spLocks/>
          </p:cNvSpPr>
          <p:nvPr/>
        </p:nvSpPr>
        <p:spPr bwMode="auto">
          <a:xfrm flipV="1">
            <a:off x="2057315" y="5646040"/>
            <a:ext cx="282504" cy="140113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gradFill>
            <a:gsLst>
              <a:gs pos="100000">
                <a:srgbClr val="122141"/>
              </a:gs>
              <a:gs pos="0">
                <a:srgbClr val="070C1E">
                  <a:alpha val="0"/>
                </a:srgbClr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15"/>
          <p:cNvSpPr>
            <a:spLocks/>
          </p:cNvSpPr>
          <p:nvPr/>
        </p:nvSpPr>
        <p:spPr bwMode="auto">
          <a:xfrm flipV="1">
            <a:off x="282921" y="5646039"/>
            <a:ext cx="345585" cy="171399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gradFill>
            <a:gsLst>
              <a:gs pos="100000">
                <a:srgbClr val="122141"/>
              </a:gs>
              <a:gs pos="0">
                <a:srgbClr val="070C1E">
                  <a:alpha val="0"/>
                </a:srgbClr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TextBox 98"/>
          <p:cNvSpPr txBox="1"/>
          <p:nvPr/>
        </p:nvSpPr>
        <p:spPr>
          <a:xfrm>
            <a:off x="725328" y="2243579"/>
            <a:ext cx="3057247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zh-TW" altLang="en-US" sz="2800" b="1" dirty="0" smtClean="0">
                <a:solidFill>
                  <a:srgbClr val="B0F7F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第三屆</a:t>
            </a:r>
            <a:r>
              <a:rPr lang="zh-TW" altLang="en-US" sz="2800" b="1" dirty="0">
                <a:solidFill>
                  <a:srgbClr val="B0F7F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實習生</a:t>
            </a:r>
            <a:r>
              <a:rPr lang="zh-TW" altLang="en-US" sz="2800" b="1" dirty="0" smtClean="0">
                <a:solidFill>
                  <a:srgbClr val="B0F7F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說明</a:t>
            </a:r>
            <a:endParaRPr lang="en-US" sz="2800" b="1" dirty="0">
              <a:solidFill>
                <a:srgbClr val="B0F7F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egoe UI Semibold" panose="020B0702040204020203" pitchFamily="34" charset="0"/>
            </a:endParaRPr>
          </a:p>
        </p:txBody>
      </p:sp>
      <p:cxnSp>
        <p:nvCxnSpPr>
          <p:cNvPr id="101" name="Straight Connector 100"/>
          <p:cNvCxnSpPr/>
          <p:nvPr/>
        </p:nvCxnSpPr>
        <p:spPr>
          <a:xfrm>
            <a:off x="837920" y="2897477"/>
            <a:ext cx="305373" cy="0"/>
          </a:xfrm>
          <a:prstGeom prst="line">
            <a:avLst/>
          </a:prstGeom>
          <a:ln w="19050">
            <a:solidFill>
              <a:srgbClr val="B0F7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1667F3A4-426B-4B9D-A450-9E6E730921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914" y="5946492"/>
            <a:ext cx="2778400" cy="9002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6803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12188891" cy="6210300"/>
          </a:xfrm>
          <a:prstGeom prst="rect">
            <a:avLst/>
          </a:prstGeom>
          <a:gradFill flip="none" rotWithShape="1">
            <a:gsLst>
              <a:gs pos="36000">
                <a:srgbClr val="09192F"/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" name="Freeform 8"/>
          <p:cNvSpPr>
            <a:spLocks/>
          </p:cNvSpPr>
          <p:nvPr/>
        </p:nvSpPr>
        <p:spPr bwMode="auto">
          <a:xfrm>
            <a:off x="1625922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-200025" y="5247096"/>
            <a:ext cx="1939860" cy="963204"/>
          </a:xfrm>
          <a:custGeom>
            <a:avLst/>
            <a:gdLst>
              <a:gd name="T0" fmla="*/ 0 w 1442"/>
              <a:gd name="T1" fmla="*/ 716 h 716"/>
              <a:gd name="T2" fmla="*/ 1442 w 1442"/>
              <a:gd name="T3" fmla="*/ 716 h 716"/>
              <a:gd name="T4" fmla="*/ 725 w 1442"/>
              <a:gd name="T5" fmla="*/ 0 h 716"/>
              <a:gd name="T6" fmla="*/ 0 w 1442"/>
              <a:gd name="T7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2" h="716">
                <a:moveTo>
                  <a:pt x="0" y="716"/>
                </a:moveTo>
                <a:lnTo>
                  <a:pt x="1442" y="716"/>
                </a:lnTo>
                <a:lnTo>
                  <a:pt x="725" y="0"/>
                </a:lnTo>
                <a:lnTo>
                  <a:pt x="0" y="716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10781752" y="4721101"/>
            <a:ext cx="2995886" cy="1489199"/>
          </a:xfrm>
          <a:custGeom>
            <a:avLst/>
            <a:gdLst>
              <a:gd name="T0" fmla="*/ 0 w 2227"/>
              <a:gd name="T1" fmla="*/ 1107 h 1107"/>
              <a:gd name="T2" fmla="*/ 2227 w 2227"/>
              <a:gd name="T3" fmla="*/ 1107 h 1107"/>
              <a:gd name="T4" fmla="*/ 1121 w 2227"/>
              <a:gd name="T5" fmla="*/ 0 h 1107"/>
              <a:gd name="T6" fmla="*/ 0 w 2227"/>
              <a:gd name="T7" fmla="*/ 1107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27" h="1107">
                <a:moveTo>
                  <a:pt x="0" y="1107"/>
                </a:moveTo>
                <a:lnTo>
                  <a:pt x="2227" y="1107"/>
                </a:lnTo>
                <a:lnTo>
                  <a:pt x="1121" y="0"/>
                </a:lnTo>
                <a:lnTo>
                  <a:pt x="0" y="1107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8212883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48"/>
          <p:cNvSpPr>
            <a:spLocks noChangeArrowheads="1"/>
          </p:cNvSpPr>
          <p:nvPr/>
        </p:nvSpPr>
        <p:spPr bwMode="auto">
          <a:xfrm>
            <a:off x="0" y="6210300"/>
            <a:ext cx="12188890" cy="646185"/>
          </a:xfrm>
          <a:prstGeom prst="rect">
            <a:avLst/>
          </a:prstGeom>
          <a:gradFill flip="none" rotWithShape="1">
            <a:gsLst>
              <a:gs pos="100000">
                <a:srgbClr val="070C1E"/>
              </a:gs>
              <a:gs pos="0">
                <a:srgbClr val="12214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1095299" y="5704484"/>
            <a:ext cx="1021050" cy="505816"/>
          </a:xfrm>
          <a:custGeom>
            <a:avLst/>
            <a:gdLst>
              <a:gd name="T0" fmla="*/ 0 w 759"/>
              <a:gd name="T1" fmla="*/ 376 h 376"/>
              <a:gd name="T2" fmla="*/ 759 w 759"/>
              <a:gd name="T3" fmla="*/ 376 h 376"/>
              <a:gd name="T4" fmla="*/ 381 w 759"/>
              <a:gd name="T5" fmla="*/ 0 h 376"/>
              <a:gd name="T6" fmla="*/ 0 w 759"/>
              <a:gd name="T7" fmla="*/ 37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9" h="376">
                <a:moveTo>
                  <a:pt x="0" y="376"/>
                </a:moveTo>
                <a:lnTo>
                  <a:pt x="759" y="376"/>
                </a:lnTo>
                <a:lnTo>
                  <a:pt x="381" y="0"/>
                </a:lnTo>
                <a:lnTo>
                  <a:pt x="0" y="376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3111839" y="5357407"/>
            <a:ext cx="1716547" cy="852893"/>
          </a:xfrm>
          <a:custGeom>
            <a:avLst/>
            <a:gdLst>
              <a:gd name="T0" fmla="*/ 0 w 1276"/>
              <a:gd name="T1" fmla="*/ 634 h 634"/>
              <a:gd name="T2" fmla="*/ 1276 w 1276"/>
              <a:gd name="T3" fmla="*/ 634 h 634"/>
              <a:gd name="T4" fmla="*/ 640 w 1276"/>
              <a:gd name="T5" fmla="*/ 0 h 634"/>
              <a:gd name="T6" fmla="*/ 0 w 1276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6" h="634">
                <a:moveTo>
                  <a:pt x="0" y="634"/>
                </a:moveTo>
                <a:lnTo>
                  <a:pt x="1276" y="634"/>
                </a:lnTo>
                <a:lnTo>
                  <a:pt x="640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50"/>
          <p:cNvSpPr>
            <a:spLocks/>
          </p:cNvSpPr>
          <p:nvPr/>
        </p:nvSpPr>
        <p:spPr bwMode="auto">
          <a:xfrm>
            <a:off x="4160648" y="6210300"/>
            <a:ext cx="4010895" cy="1993879"/>
          </a:xfrm>
          <a:custGeom>
            <a:avLst/>
            <a:gdLst>
              <a:gd name="T0" fmla="*/ 0 w 1907"/>
              <a:gd name="T1" fmla="*/ 0 h 948"/>
              <a:gd name="T2" fmla="*/ 1907 w 1907"/>
              <a:gd name="T3" fmla="*/ 0 h 948"/>
              <a:gd name="T4" fmla="*/ 962 w 1907"/>
              <a:gd name="T5" fmla="*/ 948 h 948"/>
              <a:gd name="T6" fmla="*/ 0 w 1907"/>
              <a:gd name="T7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7" h="948">
                <a:moveTo>
                  <a:pt x="0" y="0"/>
                </a:moveTo>
                <a:lnTo>
                  <a:pt x="1907" y="0"/>
                </a:lnTo>
                <a:lnTo>
                  <a:pt x="962" y="9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1"/>
          <p:cNvSpPr>
            <a:spLocks/>
          </p:cNvSpPr>
          <p:nvPr/>
        </p:nvSpPr>
        <p:spPr bwMode="auto">
          <a:xfrm>
            <a:off x="3232485" y="6210300"/>
            <a:ext cx="1304130" cy="647700"/>
          </a:xfrm>
          <a:custGeom>
            <a:avLst/>
            <a:gdLst>
              <a:gd name="T0" fmla="*/ 0 w 747"/>
              <a:gd name="T1" fmla="*/ 0 h 371"/>
              <a:gd name="T2" fmla="*/ 747 w 747"/>
              <a:gd name="T3" fmla="*/ 0 h 371"/>
              <a:gd name="T4" fmla="*/ 376 w 747"/>
              <a:gd name="T5" fmla="*/ 371 h 371"/>
              <a:gd name="T6" fmla="*/ 0 w 747"/>
              <a:gd name="T7" fmla="*/ 0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7" h="371">
                <a:moveTo>
                  <a:pt x="0" y="0"/>
                </a:moveTo>
                <a:lnTo>
                  <a:pt x="747" y="0"/>
                </a:lnTo>
                <a:lnTo>
                  <a:pt x="376" y="37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56"/>
          <p:cNvSpPr>
            <a:spLocks/>
          </p:cNvSpPr>
          <p:nvPr/>
        </p:nvSpPr>
        <p:spPr bwMode="auto">
          <a:xfrm>
            <a:off x="1186104" y="6210300"/>
            <a:ext cx="839440" cy="417029"/>
          </a:xfrm>
          <a:custGeom>
            <a:avLst/>
            <a:gdLst>
              <a:gd name="T0" fmla="*/ 0 w 624"/>
              <a:gd name="T1" fmla="*/ 0 h 310"/>
              <a:gd name="T2" fmla="*/ 624 w 624"/>
              <a:gd name="T3" fmla="*/ 0 h 310"/>
              <a:gd name="T4" fmla="*/ 315 w 624"/>
              <a:gd name="T5" fmla="*/ 310 h 310"/>
              <a:gd name="T6" fmla="*/ 0 w 624"/>
              <a:gd name="T7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4" h="310">
                <a:moveTo>
                  <a:pt x="0" y="0"/>
                </a:moveTo>
                <a:lnTo>
                  <a:pt x="624" y="0"/>
                </a:lnTo>
                <a:lnTo>
                  <a:pt x="315" y="31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11273234" y="5876676"/>
            <a:ext cx="671283" cy="333624"/>
          </a:xfrm>
          <a:custGeom>
            <a:avLst/>
            <a:gdLst>
              <a:gd name="T0" fmla="*/ 0 w 499"/>
              <a:gd name="T1" fmla="*/ 248 h 248"/>
              <a:gd name="T2" fmla="*/ 499 w 499"/>
              <a:gd name="T3" fmla="*/ 248 h 248"/>
              <a:gd name="T4" fmla="*/ 250 w 499"/>
              <a:gd name="T5" fmla="*/ 0 h 248"/>
              <a:gd name="T6" fmla="*/ 0 w 499"/>
              <a:gd name="T7" fmla="*/ 24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9" h="248">
                <a:moveTo>
                  <a:pt x="0" y="248"/>
                </a:moveTo>
                <a:lnTo>
                  <a:pt x="499" y="248"/>
                </a:lnTo>
                <a:lnTo>
                  <a:pt x="250" y="0"/>
                </a:lnTo>
                <a:lnTo>
                  <a:pt x="0" y="248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/>
          <p:cNvSpPr>
            <a:spLocks/>
          </p:cNvSpPr>
          <p:nvPr/>
        </p:nvSpPr>
        <p:spPr bwMode="auto">
          <a:xfrm>
            <a:off x="9171688" y="5956047"/>
            <a:ext cx="511197" cy="254253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5"/>
          <p:cNvSpPr>
            <a:spLocks/>
          </p:cNvSpPr>
          <p:nvPr/>
        </p:nvSpPr>
        <p:spPr bwMode="auto">
          <a:xfrm>
            <a:off x="8983352" y="6044833"/>
            <a:ext cx="333624" cy="165467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/>
          <p:cNvSpPr>
            <a:spLocks/>
          </p:cNvSpPr>
          <p:nvPr/>
        </p:nvSpPr>
        <p:spPr bwMode="auto">
          <a:xfrm>
            <a:off x="423473" y="6007166"/>
            <a:ext cx="414339" cy="203134"/>
          </a:xfrm>
          <a:custGeom>
            <a:avLst/>
            <a:gdLst>
              <a:gd name="T0" fmla="*/ 308 w 308"/>
              <a:gd name="T1" fmla="*/ 151 h 151"/>
              <a:gd name="T2" fmla="*/ 0 w 308"/>
              <a:gd name="T3" fmla="*/ 151 h 151"/>
              <a:gd name="T4" fmla="*/ 154 w 308"/>
              <a:gd name="T5" fmla="*/ 0 h 151"/>
              <a:gd name="T6" fmla="*/ 308 w 308"/>
              <a:gd name="T7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151">
                <a:moveTo>
                  <a:pt x="308" y="151"/>
                </a:moveTo>
                <a:lnTo>
                  <a:pt x="0" y="151"/>
                </a:lnTo>
                <a:lnTo>
                  <a:pt x="154" y="0"/>
                </a:lnTo>
                <a:lnTo>
                  <a:pt x="308" y="151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45"/>
          <p:cNvGrpSpPr/>
          <p:nvPr/>
        </p:nvGrpSpPr>
        <p:grpSpPr>
          <a:xfrm>
            <a:off x="343138" y="4315506"/>
            <a:ext cx="11280295" cy="1200361"/>
            <a:chOff x="343138" y="3531299"/>
            <a:chExt cx="11280295" cy="1200361"/>
          </a:xfrm>
        </p:grpSpPr>
        <p:sp>
          <p:nvSpPr>
            <p:cNvPr id="47" name="Oval 58"/>
            <p:cNvSpPr>
              <a:spLocks noChangeArrowheads="1"/>
            </p:cNvSpPr>
            <p:nvPr/>
          </p:nvSpPr>
          <p:spPr bwMode="auto">
            <a:xfrm>
              <a:off x="2519653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Oval 59"/>
            <p:cNvSpPr>
              <a:spLocks noChangeArrowheads="1"/>
            </p:cNvSpPr>
            <p:nvPr/>
          </p:nvSpPr>
          <p:spPr bwMode="auto">
            <a:xfrm>
              <a:off x="8670110" y="3627291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Oval 60"/>
            <p:cNvSpPr>
              <a:spLocks noChangeArrowheads="1"/>
            </p:cNvSpPr>
            <p:nvPr/>
          </p:nvSpPr>
          <p:spPr bwMode="auto">
            <a:xfrm>
              <a:off x="3280991" y="4553694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64"/>
            <p:cNvSpPr>
              <a:spLocks noChangeArrowheads="1"/>
            </p:cNvSpPr>
            <p:nvPr/>
          </p:nvSpPr>
          <p:spPr bwMode="auto">
            <a:xfrm>
              <a:off x="3346535" y="4022991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65"/>
            <p:cNvSpPr>
              <a:spLocks noChangeArrowheads="1"/>
            </p:cNvSpPr>
            <p:nvPr/>
          </p:nvSpPr>
          <p:spPr bwMode="auto">
            <a:xfrm>
              <a:off x="8212883" y="4514009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Oval 66"/>
            <p:cNvSpPr>
              <a:spLocks noChangeArrowheads="1"/>
            </p:cNvSpPr>
            <p:nvPr/>
          </p:nvSpPr>
          <p:spPr bwMode="auto">
            <a:xfrm>
              <a:off x="1739835" y="3813887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Oval 67"/>
            <p:cNvSpPr>
              <a:spLocks noChangeArrowheads="1"/>
            </p:cNvSpPr>
            <p:nvPr/>
          </p:nvSpPr>
          <p:spPr bwMode="auto">
            <a:xfrm>
              <a:off x="1430594" y="4547846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Oval 68"/>
            <p:cNvSpPr>
              <a:spLocks noChangeArrowheads="1"/>
            </p:cNvSpPr>
            <p:nvPr/>
          </p:nvSpPr>
          <p:spPr bwMode="auto">
            <a:xfrm>
              <a:off x="9253286" y="4654980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Oval 69"/>
            <p:cNvSpPr>
              <a:spLocks noChangeArrowheads="1"/>
            </p:cNvSpPr>
            <p:nvPr/>
          </p:nvSpPr>
          <p:spPr bwMode="auto">
            <a:xfrm>
              <a:off x="11226976" y="4275707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71"/>
            <p:cNvSpPr>
              <a:spLocks noChangeArrowheads="1"/>
            </p:cNvSpPr>
            <p:nvPr/>
          </p:nvSpPr>
          <p:spPr bwMode="auto">
            <a:xfrm>
              <a:off x="4509717" y="442454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72"/>
            <p:cNvSpPr>
              <a:spLocks noChangeArrowheads="1"/>
            </p:cNvSpPr>
            <p:nvPr/>
          </p:nvSpPr>
          <p:spPr bwMode="auto">
            <a:xfrm>
              <a:off x="7267601" y="4033708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73"/>
            <p:cNvSpPr>
              <a:spLocks noChangeArrowheads="1"/>
            </p:cNvSpPr>
            <p:nvPr/>
          </p:nvSpPr>
          <p:spPr bwMode="auto">
            <a:xfrm>
              <a:off x="343138" y="3812050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77"/>
            <p:cNvSpPr>
              <a:spLocks noChangeArrowheads="1"/>
            </p:cNvSpPr>
            <p:nvPr/>
          </p:nvSpPr>
          <p:spPr bwMode="auto">
            <a:xfrm>
              <a:off x="9732716" y="4233523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Oval 78"/>
            <p:cNvSpPr>
              <a:spLocks noChangeArrowheads="1"/>
            </p:cNvSpPr>
            <p:nvPr/>
          </p:nvSpPr>
          <p:spPr bwMode="auto">
            <a:xfrm>
              <a:off x="10421719" y="4214689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Oval 79"/>
            <p:cNvSpPr>
              <a:spLocks noChangeArrowheads="1"/>
            </p:cNvSpPr>
            <p:nvPr/>
          </p:nvSpPr>
          <p:spPr bwMode="auto">
            <a:xfrm>
              <a:off x="7895232" y="373940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Freeform 19"/>
          <p:cNvSpPr>
            <a:spLocks/>
          </p:cNvSpPr>
          <p:nvPr/>
        </p:nvSpPr>
        <p:spPr bwMode="auto">
          <a:xfrm>
            <a:off x="9427288" y="5357407"/>
            <a:ext cx="1717892" cy="852893"/>
          </a:xfrm>
          <a:custGeom>
            <a:avLst/>
            <a:gdLst>
              <a:gd name="T0" fmla="*/ 0 w 1277"/>
              <a:gd name="T1" fmla="*/ 634 h 634"/>
              <a:gd name="T2" fmla="*/ 1277 w 1277"/>
              <a:gd name="T3" fmla="*/ 634 h 634"/>
              <a:gd name="T4" fmla="*/ 641 w 1277"/>
              <a:gd name="T5" fmla="*/ 0 h 634"/>
              <a:gd name="T6" fmla="*/ 0 w 1277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7" h="634">
                <a:moveTo>
                  <a:pt x="0" y="634"/>
                </a:moveTo>
                <a:lnTo>
                  <a:pt x="1277" y="634"/>
                </a:lnTo>
                <a:lnTo>
                  <a:pt x="641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TextBox 10">
            <a:extLst>
              <a:ext uri="{FF2B5EF4-FFF2-40B4-BE49-F238E27FC236}">
                <a16:creationId xmlns="" xmlns:a16="http://schemas.microsoft.com/office/drawing/2014/main" id="{B0F2A181-C056-469D-AF0C-A8A61827280D}"/>
              </a:ext>
            </a:extLst>
          </p:cNvPr>
          <p:cNvSpPr txBox="1"/>
          <p:nvPr/>
        </p:nvSpPr>
        <p:spPr>
          <a:xfrm>
            <a:off x="630642" y="901791"/>
            <a:ext cx="4119718" cy="73866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altLang="zh-TW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04</a:t>
            </a: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 實習生計畫 </a:t>
            </a:r>
            <a:endParaRPr lang="en-US" sz="4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egoe UI Semibold" panose="020B0702040204020203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2334E629-0629-497E-BEE4-A12EBF05B092}"/>
              </a:ext>
            </a:extLst>
          </p:cNvPr>
          <p:cNvSpPr txBox="1"/>
          <p:nvPr/>
        </p:nvSpPr>
        <p:spPr>
          <a:xfrm>
            <a:off x="568567" y="1917071"/>
            <a:ext cx="1057661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入職獎勵金</a:t>
            </a:r>
            <a:r>
              <a:rPr lang="zh-TW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TW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凡參與實習之學生</a:t>
            </a:r>
            <a:r>
              <a:rPr lang="zh-TW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zh-TW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結束後</a:t>
            </a:r>
            <a:r>
              <a:rPr lang="zh-TW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符合</a:t>
            </a:r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以下資格者</a:t>
            </a:r>
            <a:r>
              <a:rPr lang="zh-TW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獎金</a:t>
            </a:r>
            <a:r>
              <a:rPr lang="zh-TW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如下</a:t>
            </a:r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pPr lvl="0"/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實習合約結束後一個月內到職</a:t>
            </a:r>
            <a:endParaRPr lang="en-US" altLang="zh-TW" sz="2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轉正後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個月內</a:t>
            </a:r>
            <a:r>
              <a:rPr lang="zh-TW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出勤</a:t>
            </a:r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滿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90%</a:t>
            </a:r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以上、每月評比達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</a:t>
            </a:r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以上</a:t>
            </a:r>
            <a:endParaRPr lang="en-US" altLang="zh-TW" sz="2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endParaRPr lang="en-US" altLang="zh-TW" sz="2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</a:t>
            </a:r>
            <a:r>
              <a:rPr lang="zh-TW" altLang="en-US" sz="24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入職獎勵金</a:t>
            </a:r>
            <a:r>
              <a:rPr lang="en-US" altLang="zh-TW" sz="36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$20000</a:t>
            </a:r>
            <a:r>
              <a:rPr lang="zh-TW" altLang="zh-TW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TW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6830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88891" cy="5646040"/>
          </a:xfrm>
          <a:prstGeom prst="rect">
            <a:avLst/>
          </a:prstGeom>
          <a:gradFill flip="none" rotWithShape="1">
            <a:gsLst>
              <a:gs pos="36000">
                <a:srgbClr val="09192F"/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9" name="Oval 57"/>
          <p:cNvSpPr>
            <a:spLocks noChangeArrowheads="1"/>
          </p:cNvSpPr>
          <p:nvPr/>
        </p:nvSpPr>
        <p:spPr bwMode="auto">
          <a:xfrm>
            <a:off x="7664344" y="1374182"/>
            <a:ext cx="2558678" cy="2560023"/>
          </a:xfrm>
          <a:prstGeom prst="ellipse">
            <a:avLst/>
          </a:prstGeom>
          <a:gradFill flip="none" rotWithShape="1">
            <a:gsLst>
              <a:gs pos="100000">
                <a:srgbClr val="B0F7F4">
                  <a:alpha val="20000"/>
                </a:srgbClr>
              </a:gs>
              <a:gs pos="0">
                <a:srgbClr val="B0F7F4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-200025" y="4682838"/>
            <a:ext cx="1939860" cy="963204"/>
          </a:xfrm>
          <a:custGeom>
            <a:avLst/>
            <a:gdLst>
              <a:gd name="T0" fmla="*/ 0 w 1442"/>
              <a:gd name="T1" fmla="*/ 716 h 716"/>
              <a:gd name="T2" fmla="*/ 1442 w 1442"/>
              <a:gd name="T3" fmla="*/ 716 h 716"/>
              <a:gd name="T4" fmla="*/ 725 w 1442"/>
              <a:gd name="T5" fmla="*/ 0 h 716"/>
              <a:gd name="T6" fmla="*/ 0 w 1442"/>
              <a:gd name="T7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2" h="716">
                <a:moveTo>
                  <a:pt x="0" y="716"/>
                </a:moveTo>
                <a:lnTo>
                  <a:pt x="1442" y="716"/>
                </a:lnTo>
                <a:lnTo>
                  <a:pt x="725" y="0"/>
                </a:lnTo>
                <a:lnTo>
                  <a:pt x="0" y="716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851965" y="4156843"/>
            <a:ext cx="2995886" cy="1489199"/>
          </a:xfrm>
          <a:custGeom>
            <a:avLst/>
            <a:gdLst>
              <a:gd name="T0" fmla="*/ 0 w 2227"/>
              <a:gd name="T1" fmla="*/ 1107 h 1107"/>
              <a:gd name="T2" fmla="*/ 2227 w 2227"/>
              <a:gd name="T3" fmla="*/ 1107 h 1107"/>
              <a:gd name="T4" fmla="*/ 1121 w 2227"/>
              <a:gd name="T5" fmla="*/ 0 h 1107"/>
              <a:gd name="T6" fmla="*/ 0 w 2227"/>
              <a:gd name="T7" fmla="*/ 1107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27" h="1107">
                <a:moveTo>
                  <a:pt x="0" y="1107"/>
                </a:moveTo>
                <a:lnTo>
                  <a:pt x="2227" y="1107"/>
                </a:lnTo>
                <a:lnTo>
                  <a:pt x="1121" y="0"/>
                </a:lnTo>
                <a:lnTo>
                  <a:pt x="0" y="1107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4276988" y="5063546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10227057" y="4513336"/>
            <a:ext cx="2280210" cy="1132706"/>
          </a:xfrm>
          <a:custGeom>
            <a:avLst/>
            <a:gdLst>
              <a:gd name="T0" fmla="*/ 0 w 1695"/>
              <a:gd name="T1" fmla="*/ 842 h 842"/>
              <a:gd name="T2" fmla="*/ 1695 w 1695"/>
              <a:gd name="T3" fmla="*/ 842 h 842"/>
              <a:gd name="T4" fmla="*/ 853 w 1695"/>
              <a:gd name="T5" fmla="*/ 0 h 842"/>
              <a:gd name="T6" fmla="*/ 0 w 1695"/>
              <a:gd name="T7" fmla="*/ 842 h 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5" h="842">
                <a:moveTo>
                  <a:pt x="0" y="842"/>
                </a:moveTo>
                <a:lnTo>
                  <a:pt x="1695" y="842"/>
                </a:lnTo>
                <a:lnTo>
                  <a:pt x="853" y="0"/>
                </a:lnTo>
                <a:lnTo>
                  <a:pt x="0" y="842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8928885" y="1643904"/>
            <a:ext cx="4818708" cy="1997706"/>
          </a:xfrm>
          <a:custGeom>
            <a:avLst/>
            <a:gdLst>
              <a:gd name="T0" fmla="*/ 0 w 3582"/>
              <a:gd name="T1" fmla="*/ 743 h 1485"/>
              <a:gd name="T2" fmla="*/ 3582 w 3582"/>
              <a:gd name="T3" fmla="*/ 0 h 1485"/>
              <a:gd name="T4" fmla="*/ 3582 w 3582"/>
              <a:gd name="T5" fmla="*/ 1485 h 1485"/>
              <a:gd name="T6" fmla="*/ 0 w 3582"/>
              <a:gd name="T7" fmla="*/ 743 h 1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82" h="1485">
                <a:moveTo>
                  <a:pt x="0" y="743"/>
                </a:moveTo>
                <a:lnTo>
                  <a:pt x="3582" y="0"/>
                </a:lnTo>
                <a:lnTo>
                  <a:pt x="3582" y="1485"/>
                </a:lnTo>
                <a:lnTo>
                  <a:pt x="0" y="743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8000">
                <a:srgbClr val="B0F7F4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4111522" y="1643904"/>
            <a:ext cx="4817363" cy="1997706"/>
          </a:xfrm>
          <a:custGeom>
            <a:avLst/>
            <a:gdLst>
              <a:gd name="T0" fmla="*/ 3581 w 3581"/>
              <a:gd name="T1" fmla="*/ 743 h 1485"/>
              <a:gd name="T2" fmla="*/ 0 w 3581"/>
              <a:gd name="T3" fmla="*/ 0 h 1485"/>
              <a:gd name="T4" fmla="*/ 0 w 3581"/>
              <a:gd name="T5" fmla="*/ 1485 h 1485"/>
              <a:gd name="T6" fmla="*/ 3581 w 3581"/>
              <a:gd name="T7" fmla="*/ 743 h 1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81" h="1485">
                <a:moveTo>
                  <a:pt x="3581" y="743"/>
                </a:moveTo>
                <a:lnTo>
                  <a:pt x="0" y="0"/>
                </a:lnTo>
                <a:lnTo>
                  <a:pt x="0" y="1485"/>
                </a:lnTo>
                <a:lnTo>
                  <a:pt x="3581" y="743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8000">
                <a:srgbClr val="B0F7F4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8277781" y="3921423"/>
            <a:ext cx="3472107" cy="1724619"/>
          </a:xfrm>
          <a:custGeom>
            <a:avLst/>
            <a:gdLst>
              <a:gd name="T0" fmla="*/ 0 w 2581"/>
              <a:gd name="T1" fmla="*/ 1282 h 1282"/>
              <a:gd name="T2" fmla="*/ 2581 w 2581"/>
              <a:gd name="T3" fmla="*/ 1282 h 1282"/>
              <a:gd name="T4" fmla="*/ 1298 w 2581"/>
              <a:gd name="T5" fmla="*/ 0 h 1282"/>
              <a:gd name="T6" fmla="*/ 0 w 2581"/>
              <a:gd name="T7" fmla="*/ 1282 h 1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81" h="1282">
                <a:moveTo>
                  <a:pt x="0" y="1282"/>
                </a:moveTo>
                <a:lnTo>
                  <a:pt x="2581" y="1282"/>
                </a:lnTo>
                <a:lnTo>
                  <a:pt x="1298" y="0"/>
                </a:lnTo>
                <a:lnTo>
                  <a:pt x="0" y="1282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3847851" y="5312418"/>
            <a:ext cx="671283" cy="333624"/>
          </a:xfrm>
          <a:custGeom>
            <a:avLst/>
            <a:gdLst>
              <a:gd name="T0" fmla="*/ 0 w 499"/>
              <a:gd name="T1" fmla="*/ 248 h 248"/>
              <a:gd name="T2" fmla="*/ 499 w 499"/>
              <a:gd name="T3" fmla="*/ 248 h 248"/>
              <a:gd name="T4" fmla="*/ 250 w 499"/>
              <a:gd name="T5" fmla="*/ 0 h 248"/>
              <a:gd name="T6" fmla="*/ 0 w 499"/>
              <a:gd name="T7" fmla="*/ 24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9" h="248">
                <a:moveTo>
                  <a:pt x="0" y="248"/>
                </a:moveTo>
                <a:lnTo>
                  <a:pt x="499" y="248"/>
                </a:lnTo>
                <a:lnTo>
                  <a:pt x="250" y="0"/>
                </a:lnTo>
                <a:lnTo>
                  <a:pt x="0" y="248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2194531" y="5391789"/>
            <a:ext cx="511197" cy="254253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2006195" y="5480575"/>
            <a:ext cx="333624" cy="165467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225076" y="5442908"/>
            <a:ext cx="414339" cy="203134"/>
          </a:xfrm>
          <a:custGeom>
            <a:avLst/>
            <a:gdLst>
              <a:gd name="T0" fmla="*/ 308 w 308"/>
              <a:gd name="T1" fmla="*/ 151 h 151"/>
              <a:gd name="T2" fmla="*/ 0 w 308"/>
              <a:gd name="T3" fmla="*/ 151 h 151"/>
              <a:gd name="T4" fmla="*/ 154 w 308"/>
              <a:gd name="T5" fmla="*/ 0 h 151"/>
              <a:gd name="T6" fmla="*/ 308 w 308"/>
              <a:gd name="T7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151">
                <a:moveTo>
                  <a:pt x="308" y="151"/>
                </a:moveTo>
                <a:lnTo>
                  <a:pt x="0" y="151"/>
                </a:lnTo>
                <a:lnTo>
                  <a:pt x="154" y="0"/>
                </a:lnTo>
                <a:lnTo>
                  <a:pt x="308" y="151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3176568" y="5140226"/>
            <a:ext cx="1021050" cy="505816"/>
          </a:xfrm>
          <a:custGeom>
            <a:avLst/>
            <a:gdLst>
              <a:gd name="T0" fmla="*/ 0 w 759"/>
              <a:gd name="T1" fmla="*/ 376 h 376"/>
              <a:gd name="T2" fmla="*/ 759 w 759"/>
              <a:gd name="T3" fmla="*/ 376 h 376"/>
              <a:gd name="T4" fmla="*/ 381 w 759"/>
              <a:gd name="T5" fmla="*/ 0 h 376"/>
              <a:gd name="T6" fmla="*/ 0 w 759"/>
              <a:gd name="T7" fmla="*/ 37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9" h="376">
                <a:moveTo>
                  <a:pt x="0" y="376"/>
                </a:moveTo>
                <a:lnTo>
                  <a:pt x="759" y="376"/>
                </a:lnTo>
                <a:lnTo>
                  <a:pt x="381" y="0"/>
                </a:lnTo>
                <a:lnTo>
                  <a:pt x="0" y="376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11113581" y="4793149"/>
            <a:ext cx="1717892" cy="852893"/>
          </a:xfrm>
          <a:custGeom>
            <a:avLst/>
            <a:gdLst>
              <a:gd name="T0" fmla="*/ 0 w 1277"/>
              <a:gd name="T1" fmla="*/ 634 h 634"/>
              <a:gd name="T2" fmla="*/ 1277 w 1277"/>
              <a:gd name="T3" fmla="*/ 634 h 634"/>
              <a:gd name="T4" fmla="*/ 641 w 1277"/>
              <a:gd name="T5" fmla="*/ 0 h 634"/>
              <a:gd name="T6" fmla="*/ 0 w 1277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7" h="634">
                <a:moveTo>
                  <a:pt x="0" y="634"/>
                </a:moveTo>
                <a:lnTo>
                  <a:pt x="1277" y="634"/>
                </a:lnTo>
                <a:lnTo>
                  <a:pt x="641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8525308" y="2818313"/>
            <a:ext cx="235420" cy="207169"/>
          </a:xfrm>
          <a:custGeom>
            <a:avLst/>
            <a:gdLst>
              <a:gd name="T0" fmla="*/ 175 w 175"/>
              <a:gd name="T1" fmla="*/ 154 h 154"/>
              <a:gd name="T2" fmla="*/ 36 w 175"/>
              <a:gd name="T3" fmla="*/ 154 h 154"/>
              <a:gd name="T4" fmla="*/ 0 w 175"/>
              <a:gd name="T5" fmla="*/ 0 h 154"/>
              <a:gd name="T6" fmla="*/ 142 w 175"/>
              <a:gd name="T7" fmla="*/ 0 h 154"/>
              <a:gd name="T8" fmla="*/ 175 w 175"/>
              <a:gd name="T9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" h="154">
                <a:moveTo>
                  <a:pt x="175" y="154"/>
                </a:moveTo>
                <a:lnTo>
                  <a:pt x="36" y="154"/>
                </a:lnTo>
                <a:lnTo>
                  <a:pt x="0" y="0"/>
                </a:lnTo>
                <a:lnTo>
                  <a:pt x="142" y="0"/>
                </a:lnTo>
                <a:lnTo>
                  <a:pt x="175" y="154"/>
                </a:lnTo>
                <a:close/>
              </a:path>
            </a:pathLst>
          </a:custGeom>
          <a:solidFill>
            <a:srgbClr val="1256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8413652" y="4828126"/>
            <a:ext cx="248872" cy="391470"/>
          </a:xfrm>
          <a:custGeom>
            <a:avLst/>
            <a:gdLst>
              <a:gd name="T0" fmla="*/ 22 w 185"/>
              <a:gd name="T1" fmla="*/ 0 h 291"/>
              <a:gd name="T2" fmla="*/ 185 w 185"/>
              <a:gd name="T3" fmla="*/ 0 h 291"/>
              <a:gd name="T4" fmla="*/ 171 w 185"/>
              <a:gd name="T5" fmla="*/ 291 h 291"/>
              <a:gd name="T6" fmla="*/ 0 w 185"/>
              <a:gd name="T7" fmla="*/ 291 h 291"/>
              <a:gd name="T8" fmla="*/ 22 w 185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" h="291">
                <a:moveTo>
                  <a:pt x="22" y="0"/>
                </a:moveTo>
                <a:lnTo>
                  <a:pt x="185" y="0"/>
                </a:lnTo>
                <a:lnTo>
                  <a:pt x="171" y="291"/>
                </a:lnTo>
                <a:lnTo>
                  <a:pt x="0" y="291"/>
                </a:lnTo>
                <a:lnTo>
                  <a:pt x="22" y="0"/>
                </a:lnTo>
                <a:close/>
              </a:path>
            </a:pathLst>
          </a:custGeom>
          <a:solidFill>
            <a:srgbClr val="D3D1C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2"/>
          <p:cNvSpPr>
            <a:spLocks/>
          </p:cNvSpPr>
          <p:nvPr/>
        </p:nvSpPr>
        <p:spPr bwMode="auto">
          <a:xfrm>
            <a:off x="8483605" y="3855506"/>
            <a:ext cx="232729" cy="417029"/>
          </a:xfrm>
          <a:custGeom>
            <a:avLst/>
            <a:gdLst>
              <a:gd name="T0" fmla="*/ 22 w 173"/>
              <a:gd name="T1" fmla="*/ 0 h 310"/>
              <a:gd name="T2" fmla="*/ 173 w 173"/>
              <a:gd name="T3" fmla="*/ 0 h 310"/>
              <a:gd name="T4" fmla="*/ 156 w 173"/>
              <a:gd name="T5" fmla="*/ 310 h 310"/>
              <a:gd name="T6" fmla="*/ 0 w 173"/>
              <a:gd name="T7" fmla="*/ 310 h 310"/>
              <a:gd name="T8" fmla="*/ 22 w 173"/>
              <a:gd name="T9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3" h="310">
                <a:moveTo>
                  <a:pt x="22" y="0"/>
                </a:moveTo>
                <a:lnTo>
                  <a:pt x="173" y="0"/>
                </a:lnTo>
                <a:lnTo>
                  <a:pt x="156" y="310"/>
                </a:lnTo>
                <a:lnTo>
                  <a:pt x="0" y="310"/>
                </a:lnTo>
                <a:lnTo>
                  <a:pt x="22" y="0"/>
                </a:lnTo>
                <a:close/>
              </a:path>
            </a:pathLst>
          </a:custGeom>
          <a:solidFill>
            <a:srgbClr val="D3D1C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8553558" y="3025483"/>
            <a:ext cx="207169" cy="273087"/>
          </a:xfrm>
          <a:custGeom>
            <a:avLst/>
            <a:gdLst>
              <a:gd name="T0" fmla="*/ 154 w 154"/>
              <a:gd name="T1" fmla="*/ 0 h 203"/>
              <a:gd name="T2" fmla="*/ 142 w 154"/>
              <a:gd name="T3" fmla="*/ 203 h 203"/>
              <a:gd name="T4" fmla="*/ 0 w 154"/>
              <a:gd name="T5" fmla="*/ 203 h 203"/>
              <a:gd name="T6" fmla="*/ 15 w 154"/>
              <a:gd name="T7" fmla="*/ 0 h 203"/>
              <a:gd name="T8" fmla="*/ 154 w 154"/>
              <a:gd name="T9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" h="203">
                <a:moveTo>
                  <a:pt x="154" y="0"/>
                </a:moveTo>
                <a:lnTo>
                  <a:pt x="142" y="203"/>
                </a:lnTo>
                <a:lnTo>
                  <a:pt x="0" y="203"/>
                </a:lnTo>
                <a:lnTo>
                  <a:pt x="15" y="0"/>
                </a:lnTo>
                <a:lnTo>
                  <a:pt x="154" y="0"/>
                </a:lnTo>
                <a:close/>
              </a:path>
            </a:pathLst>
          </a:custGeom>
          <a:solidFill>
            <a:srgbClr val="D3D1C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8693465" y="3855506"/>
            <a:ext cx="474875" cy="417029"/>
          </a:xfrm>
          <a:custGeom>
            <a:avLst/>
            <a:gdLst>
              <a:gd name="T0" fmla="*/ 353 w 353"/>
              <a:gd name="T1" fmla="*/ 310 h 310"/>
              <a:gd name="T2" fmla="*/ 0 w 353"/>
              <a:gd name="T3" fmla="*/ 310 h 310"/>
              <a:gd name="T4" fmla="*/ 17 w 353"/>
              <a:gd name="T5" fmla="*/ 0 h 310"/>
              <a:gd name="T6" fmla="*/ 336 w 353"/>
              <a:gd name="T7" fmla="*/ 0 h 310"/>
              <a:gd name="T8" fmla="*/ 353 w 353"/>
              <a:gd name="T9" fmla="*/ 31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3" h="310">
                <a:moveTo>
                  <a:pt x="353" y="310"/>
                </a:moveTo>
                <a:lnTo>
                  <a:pt x="0" y="310"/>
                </a:lnTo>
                <a:lnTo>
                  <a:pt x="17" y="0"/>
                </a:lnTo>
                <a:lnTo>
                  <a:pt x="336" y="0"/>
                </a:lnTo>
                <a:lnTo>
                  <a:pt x="353" y="310"/>
                </a:lnTo>
                <a:close/>
              </a:path>
            </a:pathLst>
          </a:custGeom>
          <a:solidFill>
            <a:srgbClr val="EEE9E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5"/>
          <p:cNvSpPr>
            <a:spLocks/>
          </p:cNvSpPr>
          <p:nvPr/>
        </p:nvSpPr>
        <p:spPr bwMode="auto">
          <a:xfrm>
            <a:off x="8643690" y="4828126"/>
            <a:ext cx="574424" cy="391470"/>
          </a:xfrm>
          <a:custGeom>
            <a:avLst/>
            <a:gdLst>
              <a:gd name="T0" fmla="*/ 427 w 427"/>
              <a:gd name="T1" fmla="*/ 291 h 291"/>
              <a:gd name="T2" fmla="*/ 0 w 427"/>
              <a:gd name="T3" fmla="*/ 291 h 291"/>
              <a:gd name="T4" fmla="*/ 14 w 427"/>
              <a:gd name="T5" fmla="*/ 0 h 291"/>
              <a:gd name="T6" fmla="*/ 411 w 427"/>
              <a:gd name="T7" fmla="*/ 0 h 291"/>
              <a:gd name="T8" fmla="*/ 427 w 427"/>
              <a:gd name="T9" fmla="*/ 291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" h="291">
                <a:moveTo>
                  <a:pt x="427" y="291"/>
                </a:moveTo>
                <a:lnTo>
                  <a:pt x="0" y="291"/>
                </a:lnTo>
                <a:lnTo>
                  <a:pt x="14" y="0"/>
                </a:lnTo>
                <a:lnTo>
                  <a:pt x="411" y="0"/>
                </a:lnTo>
                <a:lnTo>
                  <a:pt x="427" y="291"/>
                </a:lnTo>
                <a:close/>
              </a:path>
            </a:pathLst>
          </a:custGeom>
          <a:solidFill>
            <a:srgbClr val="EEE9E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26"/>
          <p:cNvSpPr>
            <a:spLocks noChangeArrowheads="1"/>
          </p:cNvSpPr>
          <p:nvPr/>
        </p:nvSpPr>
        <p:spPr bwMode="auto">
          <a:xfrm>
            <a:off x="8614095" y="2716074"/>
            <a:ext cx="629580" cy="41703"/>
          </a:xfrm>
          <a:prstGeom prst="rect">
            <a:avLst/>
          </a:prstGeom>
          <a:solidFill>
            <a:srgbClr val="EEE9E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7"/>
          <p:cNvSpPr>
            <a:spLocks noChangeArrowheads="1"/>
          </p:cNvSpPr>
          <p:nvPr/>
        </p:nvSpPr>
        <p:spPr bwMode="auto">
          <a:xfrm>
            <a:off x="8739204" y="2570786"/>
            <a:ext cx="380708" cy="145288"/>
          </a:xfrm>
          <a:prstGeom prst="rect">
            <a:avLst/>
          </a:prstGeom>
          <a:solidFill>
            <a:srgbClr val="12214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8"/>
          <p:cNvSpPr>
            <a:spLocks/>
          </p:cNvSpPr>
          <p:nvPr/>
        </p:nvSpPr>
        <p:spPr bwMode="auto">
          <a:xfrm>
            <a:off x="8513200" y="3298570"/>
            <a:ext cx="231384" cy="556936"/>
          </a:xfrm>
          <a:custGeom>
            <a:avLst/>
            <a:gdLst>
              <a:gd name="T0" fmla="*/ 172 w 172"/>
              <a:gd name="T1" fmla="*/ 0 h 414"/>
              <a:gd name="T2" fmla="*/ 151 w 172"/>
              <a:gd name="T3" fmla="*/ 414 h 414"/>
              <a:gd name="T4" fmla="*/ 0 w 172"/>
              <a:gd name="T5" fmla="*/ 414 h 414"/>
              <a:gd name="T6" fmla="*/ 30 w 172"/>
              <a:gd name="T7" fmla="*/ 0 h 414"/>
              <a:gd name="T8" fmla="*/ 172 w 172"/>
              <a:gd name="T9" fmla="*/ 0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414">
                <a:moveTo>
                  <a:pt x="172" y="0"/>
                </a:moveTo>
                <a:lnTo>
                  <a:pt x="151" y="414"/>
                </a:lnTo>
                <a:lnTo>
                  <a:pt x="0" y="414"/>
                </a:lnTo>
                <a:lnTo>
                  <a:pt x="30" y="0"/>
                </a:lnTo>
                <a:lnTo>
                  <a:pt x="172" y="0"/>
                </a:lnTo>
                <a:close/>
              </a:path>
            </a:pathLst>
          </a:custGeom>
          <a:gradFill flip="none" rotWithShape="1">
            <a:gsLst>
              <a:gs pos="100000">
                <a:srgbClr val="F8716A"/>
              </a:gs>
              <a:gs pos="40000">
                <a:srgbClr val="F6443B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9"/>
          <p:cNvSpPr>
            <a:spLocks/>
          </p:cNvSpPr>
          <p:nvPr/>
        </p:nvSpPr>
        <p:spPr bwMode="auto">
          <a:xfrm>
            <a:off x="8662524" y="4272535"/>
            <a:ext cx="534067" cy="555591"/>
          </a:xfrm>
          <a:custGeom>
            <a:avLst/>
            <a:gdLst>
              <a:gd name="T0" fmla="*/ 397 w 397"/>
              <a:gd name="T1" fmla="*/ 413 h 413"/>
              <a:gd name="T2" fmla="*/ 0 w 397"/>
              <a:gd name="T3" fmla="*/ 413 h 413"/>
              <a:gd name="T4" fmla="*/ 23 w 397"/>
              <a:gd name="T5" fmla="*/ 0 h 413"/>
              <a:gd name="T6" fmla="*/ 376 w 397"/>
              <a:gd name="T7" fmla="*/ 0 h 413"/>
              <a:gd name="T8" fmla="*/ 397 w 397"/>
              <a:gd name="T9" fmla="*/ 413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7" h="413">
                <a:moveTo>
                  <a:pt x="397" y="413"/>
                </a:moveTo>
                <a:lnTo>
                  <a:pt x="0" y="413"/>
                </a:lnTo>
                <a:lnTo>
                  <a:pt x="23" y="0"/>
                </a:lnTo>
                <a:lnTo>
                  <a:pt x="376" y="0"/>
                </a:lnTo>
                <a:lnTo>
                  <a:pt x="397" y="413"/>
                </a:lnTo>
                <a:close/>
              </a:path>
            </a:pathLst>
          </a:custGeom>
          <a:gradFill flip="none" rotWithShape="1">
            <a:gsLst>
              <a:gs pos="100000">
                <a:srgbClr val="F8716A"/>
              </a:gs>
              <a:gs pos="32000">
                <a:srgbClr val="F6443B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0"/>
          <p:cNvSpPr>
            <a:spLocks/>
          </p:cNvSpPr>
          <p:nvPr/>
        </p:nvSpPr>
        <p:spPr bwMode="auto">
          <a:xfrm>
            <a:off x="8443247" y="4272535"/>
            <a:ext cx="250218" cy="555591"/>
          </a:xfrm>
          <a:custGeom>
            <a:avLst/>
            <a:gdLst>
              <a:gd name="T0" fmla="*/ 186 w 186"/>
              <a:gd name="T1" fmla="*/ 0 h 413"/>
              <a:gd name="T2" fmla="*/ 163 w 186"/>
              <a:gd name="T3" fmla="*/ 413 h 413"/>
              <a:gd name="T4" fmla="*/ 0 w 186"/>
              <a:gd name="T5" fmla="*/ 413 h 413"/>
              <a:gd name="T6" fmla="*/ 30 w 186"/>
              <a:gd name="T7" fmla="*/ 0 h 413"/>
              <a:gd name="T8" fmla="*/ 186 w 186"/>
              <a:gd name="T9" fmla="*/ 0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" h="413">
                <a:moveTo>
                  <a:pt x="186" y="0"/>
                </a:moveTo>
                <a:lnTo>
                  <a:pt x="163" y="413"/>
                </a:lnTo>
                <a:lnTo>
                  <a:pt x="0" y="413"/>
                </a:lnTo>
                <a:lnTo>
                  <a:pt x="30" y="0"/>
                </a:lnTo>
                <a:lnTo>
                  <a:pt x="186" y="0"/>
                </a:lnTo>
                <a:close/>
              </a:path>
            </a:pathLst>
          </a:custGeom>
          <a:gradFill flip="none" rotWithShape="1">
            <a:gsLst>
              <a:gs pos="83000">
                <a:srgbClr val="F8716A"/>
              </a:gs>
              <a:gs pos="13000">
                <a:srgbClr val="F6443B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1"/>
          <p:cNvSpPr>
            <a:spLocks/>
          </p:cNvSpPr>
          <p:nvPr/>
        </p:nvSpPr>
        <p:spPr bwMode="auto">
          <a:xfrm>
            <a:off x="9098387" y="2818313"/>
            <a:ext cx="235420" cy="207169"/>
          </a:xfrm>
          <a:custGeom>
            <a:avLst/>
            <a:gdLst>
              <a:gd name="T0" fmla="*/ 0 w 175"/>
              <a:gd name="T1" fmla="*/ 154 h 154"/>
              <a:gd name="T2" fmla="*/ 141 w 175"/>
              <a:gd name="T3" fmla="*/ 154 h 154"/>
              <a:gd name="T4" fmla="*/ 175 w 175"/>
              <a:gd name="T5" fmla="*/ 0 h 154"/>
              <a:gd name="T6" fmla="*/ 35 w 175"/>
              <a:gd name="T7" fmla="*/ 0 h 154"/>
              <a:gd name="T8" fmla="*/ 0 w 175"/>
              <a:gd name="T9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" h="154">
                <a:moveTo>
                  <a:pt x="0" y="154"/>
                </a:moveTo>
                <a:lnTo>
                  <a:pt x="141" y="154"/>
                </a:lnTo>
                <a:lnTo>
                  <a:pt x="175" y="0"/>
                </a:lnTo>
                <a:lnTo>
                  <a:pt x="35" y="0"/>
                </a:lnTo>
                <a:lnTo>
                  <a:pt x="0" y="154"/>
                </a:lnTo>
                <a:close/>
              </a:path>
            </a:pathLst>
          </a:custGeom>
          <a:solidFill>
            <a:srgbClr val="12214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2"/>
          <p:cNvSpPr>
            <a:spLocks/>
          </p:cNvSpPr>
          <p:nvPr/>
        </p:nvSpPr>
        <p:spPr bwMode="auto">
          <a:xfrm>
            <a:off x="9196591" y="4828126"/>
            <a:ext cx="247527" cy="391470"/>
          </a:xfrm>
          <a:custGeom>
            <a:avLst/>
            <a:gdLst>
              <a:gd name="T0" fmla="*/ 163 w 184"/>
              <a:gd name="T1" fmla="*/ 0 h 291"/>
              <a:gd name="T2" fmla="*/ 0 w 184"/>
              <a:gd name="T3" fmla="*/ 0 h 291"/>
              <a:gd name="T4" fmla="*/ 16 w 184"/>
              <a:gd name="T5" fmla="*/ 291 h 291"/>
              <a:gd name="T6" fmla="*/ 184 w 184"/>
              <a:gd name="T7" fmla="*/ 291 h 291"/>
              <a:gd name="T8" fmla="*/ 163 w 184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4" h="291">
                <a:moveTo>
                  <a:pt x="163" y="0"/>
                </a:moveTo>
                <a:lnTo>
                  <a:pt x="0" y="0"/>
                </a:lnTo>
                <a:lnTo>
                  <a:pt x="16" y="291"/>
                </a:lnTo>
                <a:lnTo>
                  <a:pt x="184" y="291"/>
                </a:lnTo>
                <a:lnTo>
                  <a:pt x="163" y="0"/>
                </a:lnTo>
                <a:close/>
              </a:path>
            </a:pathLst>
          </a:custGeom>
          <a:solidFill>
            <a:srgbClr val="91919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3"/>
          <p:cNvSpPr>
            <a:spLocks/>
          </p:cNvSpPr>
          <p:nvPr/>
        </p:nvSpPr>
        <p:spPr bwMode="auto">
          <a:xfrm>
            <a:off x="9145471" y="3855506"/>
            <a:ext cx="232729" cy="417029"/>
          </a:xfrm>
          <a:custGeom>
            <a:avLst/>
            <a:gdLst>
              <a:gd name="T0" fmla="*/ 149 w 173"/>
              <a:gd name="T1" fmla="*/ 0 h 310"/>
              <a:gd name="T2" fmla="*/ 0 w 173"/>
              <a:gd name="T3" fmla="*/ 0 h 310"/>
              <a:gd name="T4" fmla="*/ 17 w 173"/>
              <a:gd name="T5" fmla="*/ 310 h 310"/>
              <a:gd name="T6" fmla="*/ 173 w 173"/>
              <a:gd name="T7" fmla="*/ 310 h 310"/>
              <a:gd name="T8" fmla="*/ 149 w 173"/>
              <a:gd name="T9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3" h="310">
                <a:moveTo>
                  <a:pt x="149" y="0"/>
                </a:moveTo>
                <a:lnTo>
                  <a:pt x="0" y="0"/>
                </a:lnTo>
                <a:lnTo>
                  <a:pt x="17" y="310"/>
                </a:lnTo>
                <a:lnTo>
                  <a:pt x="173" y="310"/>
                </a:lnTo>
                <a:lnTo>
                  <a:pt x="149" y="0"/>
                </a:lnTo>
                <a:close/>
              </a:path>
            </a:pathLst>
          </a:custGeom>
          <a:solidFill>
            <a:srgbClr val="91919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34"/>
          <p:cNvSpPr>
            <a:spLocks/>
          </p:cNvSpPr>
          <p:nvPr/>
        </p:nvSpPr>
        <p:spPr bwMode="auto">
          <a:xfrm>
            <a:off x="9098387" y="3025483"/>
            <a:ext cx="209860" cy="273087"/>
          </a:xfrm>
          <a:custGeom>
            <a:avLst/>
            <a:gdLst>
              <a:gd name="T0" fmla="*/ 0 w 156"/>
              <a:gd name="T1" fmla="*/ 0 h 203"/>
              <a:gd name="T2" fmla="*/ 11 w 156"/>
              <a:gd name="T3" fmla="*/ 203 h 203"/>
              <a:gd name="T4" fmla="*/ 156 w 156"/>
              <a:gd name="T5" fmla="*/ 203 h 203"/>
              <a:gd name="T6" fmla="*/ 141 w 156"/>
              <a:gd name="T7" fmla="*/ 0 h 203"/>
              <a:gd name="T8" fmla="*/ 0 w 156"/>
              <a:gd name="T9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6" h="203">
                <a:moveTo>
                  <a:pt x="0" y="0"/>
                </a:moveTo>
                <a:lnTo>
                  <a:pt x="11" y="203"/>
                </a:lnTo>
                <a:lnTo>
                  <a:pt x="156" y="203"/>
                </a:lnTo>
                <a:lnTo>
                  <a:pt x="141" y="0"/>
                </a:lnTo>
                <a:lnTo>
                  <a:pt x="0" y="0"/>
                </a:lnTo>
                <a:close/>
              </a:path>
            </a:pathLst>
          </a:custGeom>
          <a:solidFill>
            <a:srgbClr val="91919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35"/>
          <p:cNvSpPr>
            <a:spLocks/>
          </p:cNvSpPr>
          <p:nvPr/>
        </p:nvSpPr>
        <p:spPr bwMode="auto">
          <a:xfrm>
            <a:off x="8716334" y="2818313"/>
            <a:ext cx="429137" cy="207169"/>
          </a:xfrm>
          <a:custGeom>
            <a:avLst/>
            <a:gdLst>
              <a:gd name="T0" fmla="*/ 158 w 319"/>
              <a:gd name="T1" fmla="*/ 0 h 154"/>
              <a:gd name="T2" fmla="*/ 0 w 319"/>
              <a:gd name="T3" fmla="*/ 0 h 154"/>
              <a:gd name="T4" fmla="*/ 33 w 319"/>
              <a:gd name="T5" fmla="*/ 154 h 154"/>
              <a:gd name="T6" fmla="*/ 158 w 319"/>
              <a:gd name="T7" fmla="*/ 154 h 154"/>
              <a:gd name="T8" fmla="*/ 284 w 319"/>
              <a:gd name="T9" fmla="*/ 154 h 154"/>
              <a:gd name="T10" fmla="*/ 319 w 319"/>
              <a:gd name="T11" fmla="*/ 0 h 154"/>
              <a:gd name="T12" fmla="*/ 158 w 319"/>
              <a:gd name="T13" fmla="*/ 0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9" h="154">
                <a:moveTo>
                  <a:pt x="158" y="0"/>
                </a:moveTo>
                <a:lnTo>
                  <a:pt x="0" y="0"/>
                </a:lnTo>
                <a:lnTo>
                  <a:pt x="33" y="154"/>
                </a:lnTo>
                <a:lnTo>
                  <a:pt x="158" y="154"/>
                </a:lnTo>
                <a:lnTo>
                  <a:pt x="284" y="154"/>
                </a:lnTo>
                <a:lnTo>
                  <a:pt x="319" y="0"/>
                </a:lnTo>
                <a:lnTo>
                  <a:pt x="158" y="0"/>
                </a:lnTo>
                <a:close/>
              </a:path>
            </a:pathLst>
          </a:custGeom>
          <a:solidFill>
            <a:srgbClr val="1256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36"/>
          <p:cNvSpPr>
            <a:spLocks/>
          </p:cNvSpPr>
          <p:nvPr/>
        </p:nvSpPr>
        <p:spPr bwMode="auto">
          <a:xfrm>
            <a:off x="8744585" y="3025483"/>
            <a:ext cx="368600" cy="273087"/>
          </a:xfrm>
          <a:custGeom>
            <a:avLst/>
            <a:gdLst>
              <a:gd name="T0" fmla="*/ 263 w 274"/>
              <a:gd name="T1" fmla="*/ 0 h 203"/>
              <a:gd name="T2" fmla="*/ 137 w 274"/>
              <a:gd name="T3" fmla="*/ 0 h 203"/>
              <a:gd name="T4" fmla="*/ 12 w 274"/>
              <a:gd name="T5" fmla="*/ 0 h 203"/>
              <a:gd name="T6" fmla="*/ 0 w 274"/>
              <a:gd name="T7" fmla="*/ 203 h 203"/>
              <a:gd name="T8" fmla="*/ 137 w 274"/>
              <a:gd name="T9" fmla="*/ 203 h 203"/>
              <a:gd name="T10" fmla="*/ 274 w 274"/>
              <a:gd name="T11" fmla="*/ 203 h 203"/>
              <a:gd name="T12" fmla="*/ 263 w 274"/>
              <a:gd name="T13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4" h="203">
                <a:moveTo>
                  <a:pt x="263" y="0"/>
                </a:moveTo>
                <a:lnTo>
                  <a:pt x="137" y="0"/>
                </a:lnTo>
                <a:lnTo>
                  <a:pt x="12" y="0"/>
                </a:lnTo>
                <a:lnTo>
                  <a:pt x="0" y="203"/>
                </a:lnTo>
                <a:lnTo>
                  <a:pt x="137" y="203"/>
                </a:lnTo>
                <a:lnTo>
                  <a:pt x="274" y="203"/>
                </a:lnTo>
                <a:lnTo>
                  <a:pt x="263" y="0"/>
                </a:lnTo>
                <a:close/>
              </a:path>
            </a:pathLst>
          </a:custGeom>
          <a:solidFill>
            <a:srgbClr val="EEE9E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37"/>
          <p:cNvSpPr>
            <a:spLocks/>
          </p:cNvSpPr>
          <p:nvPr/>
        </p:nvSpPr>
        <p:spPr bwMode="auto">
          <a:xfrm>
            <a:off x="8525308" y="2757777"/>
            <a:ext cx="808499" cy="60537"/>
          </a:xfrm>
          <a:custGeom>
            <a:avLst/>
            <a:gdLst>
              <a:gd name="T0" fmla="*/ 300 w 601"/>
              <a:gd name="T1" fmla="*/ 0 h 45"/>
              <a:gd name="T2" fmla="*/ 0 w 601"/>
              <a:gd name="T3" fmla="*/ 0 h 45"/>
              <a:gd name="T4" fmla="*/ 0 w 601"/>
              <a:gd name="T5" fmla="*/ 45 h 45"/>
              <a:gd name="T6" fmla="*/ 300 w 601"/>
              <a:gd name="T7" fmla="*/ 45 h 45"/>
              <a:gd name="T8" fmla="*/ 601 w 601"/>
              <a:gd name="T9" fmla="*/ 45 h 45"/>
              <a:gd name="T10" fmla="*/ 601 w 601"/>
              <a:gd name="T11" fmla="*/ 0 h 45"/>
              <a:gd name="T12" fmla="*/ 300 w 601"/>
              <a:gd name="T13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1" h="45">
                <a:moveTo>
                  <a:pt x="300" y="0"/>
                </a:moveTo>
                <a:lnTo>
                  <a:pt x="0" y="0"/>
                </a:lnTo>
                <a:lnTo>
                  <a:pt x="0" y="45"/>
                </a:lnTo>
                <a:lnTo>
                  <a:pt x="300" y="45"/>
                </a:lnTo>
                <a:lnTo>
                  <a:pt x="601" y="45"/>
                </a:lnTo>
                <a:lnTo>
                  <a:pt x="601" y="0"/>
                </a:lnTo>
                <a:lnTo>
                  <a:pt x="300" y="0"/>
                </a:lnTo>
                <a:close/>
              </a:path>
            </a:pathLst>
          </a:custGeom>
          <a:solidFill>
            <a:srgbClr val="12214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Rectangle 38"/>
          <p:cNvSpPr>
            <a:spLocks noChangeArrowheads="1"/>
          </p:cNvSpPr>
          <p:nvPr/>
        </p:nvSpPr>
        <p:spPr bwMode="auto">
          <a:xfrm>
            <a:off x="8658488" y="2449713"/>
            <a:ext cx="347076" cy="121073"/>
          </a:xfrm>
          <a:prstGeom prst="rect">
            <a:avLst/>
          </a:prstGeom>
          <a:solidFill>
            <a:srgbClr val="EEE9E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39"/>
          <p:cNvSpPr>
            <a:spLocks/>
          </p:cNvSpPr>
          <p:nvPr/>
        </p:nvSpPr>
        <p:spPr bwMode="auto">
          <a:xfrm>
            <a:off x="8658488" y="2179316"/>
            <a:ext cx="347076" cy="270397"/>
          </a:xfrm>
          <a:custGeom>
            <a:avLst/>
            <a:gdLst>
              <a:gd name="T0" fmla="*/ 109 w 109"/>
              <a:gd name="T1" fmla="*/ 85 h 85"/>
              <a:gd name="T2" fmla="*/ 0 w 109"/>
              <a:gd name="T3" fmla="*/ 85 h 85"/>
              <a:gd name="T4" fmla="*/ 69 w 109"/>
              <a:gd name="T5" fmla="*/ 44 h 85"/>
              <a:gd name="T6" fmla="*/ 69 w 109"/>
              <a:gd name="T7" fmla="*/ 11 h 85"/>
              <a:gd name="T8" fmla="*/ 76 w 109"/>
              <a:gd name="T9" fmla="*/ 0 h 85"/>
              <a:gd name="T10" fmla="*/ 85 w 109"/>
              <a:gd name="T11" fmla="*/ 0 h 85"/>
              <a:gd name="T12" fmla="*/ 85 w 109"/>
              <a:gd name="T13" fmla="*/ 52 h 85"/>
              <a:gd name="T14" fmla="*/ 109 w 109"/>
              <a:gd name="T15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" h="85">
                <a:moveTo>
                  <a:pt x="109" y="85"/>
                </a:moveTo>
                <a:cubicBezTo>
                  <a:pt x="0" y="85"/>
                  <a:pt x="0" y="85"/>
                  <a:pt x="0" y="85"/>
                </a:cubicBezTo>
                <a:cubicBezTo>
                  <a:pt x="69" y="44"/>
                  <a:pt x="69" y="44"/>
                  <a:pt x="69" y="44"/>
                </a:cubicBezTo>
                <a:cubicBezTo>
                  <a:pt x="69" y="44"/>
                  <a:pt x="69" y="19"/>
                  <a:pt x="69" y="11"/>
                </a:cubicBezTo>
                <a:cubicBezTo>
                  <a:pt x="69" y="3"/>
                  <a:pt x="72" y="0"/>
                  <a:pt x="76" y="0"/>
                </a:cubicBezTo>
                <a:cubicBezTo>
                  <a:pt x="80" y="0"/>
                  <a:pt x="85" y="0"/>
                  <a:pt x="85" y="0"/>
                </a:cubicBezTo>
                <a:cubicBezTo>
                  <a:pt x="85" y="52"/>
                  <a:pt x="85" y="52"/>
                  <a:pt x="85" y="52"/>
                </a:cubicBezTo>
                <a:lnTo>
                  <a:pt x="109" y="85"/>
                </a:lnTo>
                <a:close/>
              </a:path>
            </a:pathLst>
          </a:custGeom>
          <a:solidFill>
            <a:srgbClr val="F6443B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40"/>
          <p:cNvSpPr>
            <a:spLocks/>
          </p:cNvSpPr>
          <p:nvPr/>
        </p:nvSpPr>
        <p:spPr bwMode="auto">
          <a:xfrm>
            <a:off x="9113185" y="3298570"/>
            <a:ext cx="232729" cy="556936"/>
          </a:xfrm>
          <a:custGeom>
            <a:avLst/>
            <a:gdLst>
              <a:gd name="T0" fmla="*/ 0 w 173"/>
              <a:gd name="T1" fmla="*/ 0 h 414"/>
              <a:gd name="T2" fmla="*/ 24 w 173"/>
              <a:gd name="T3" fmla="*/ 414 h 414"/>
              <a:gd name="T4" fmla="*/ 173 w 173"/>
              <a:gd name="T5" fmla="*/ 414 h 414"/>
              <a:gd name="T6" fmla="*/ 145 w 173"/>
              <a:gd name="T7" fmla="*/ 0 h 414"/>
              <a:gd name="T8" fmla="*/ 0 w 173"/>
              <a:gd name="T9" fmla="*/ 0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3" h="414">
                <a:moveTo>
                  <a:pt x="0" y="0"/>
                </a:moveTo>
                <a:lnTo>
                  <a:pt x="24" y="414"/>
                </a:lnTo>
                <a:lnTo>
                  <a:pt x="173" y="414"/>
                </a:lnTo>
                <a:lnTo>
                  <a:pt x="145" y="0"/>
                </a:lnTo>
                <a:lnTo>
                  <a:pt x="0" y="0"/>
                </a:lnTo>
                <a:close/>
              </a:path>
            </a:pathLst>
          </a:custGeom>
          <a:solidFill>
            <a:srgbClr val="8E1F1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1"/>
          <p:cNvSpPr>
            <a:spLocks/>
          </p:cNvSpPr>
          <p:nvPr/>
        </p:nvSpPr>
        <p:spPr bwMode="auto">
          <a:xfrm>
            <a:off x="8716334" y="3298570"/>
            <a:ext cx="429137" cy="556936"/>
          </a:xfrm>
          <a:custGeom>
            <a:avLst/>
            <a:gdLst>
              <a:gd name="T0" fmla="*/ 295 w 319"/>
              <a:gd name="T1" fmla="*/ 0 h 414"/>
              <a:gd name="T2" fmla="*/ 158 w 319"/>
              <a:gd name="T3" fmla="*/ 0 h 414"/>
              <a:gd name="T4" fmla="*/ 21 w 319"/>
              <a:gd name="T5" fmla="*/ 0 h 414"/>
              <a:gd name="T6" fmla="*/ 0 w 319"/>
              <a:gd name="T7" fmla="*/ 414 h 414"/>
              <a:gd name="T8" fmla="*/ 158 w 319"/>
              <a:gd name="T9" fmla="*/ 414 h 414"/>
              <a:gd name="T10" fmla="*/ 319 w 319"/>
              <a:gd name="T11" fmla="*/ 414 h 414"/>
              <a:gd name="T12" fmla="*/ 295 w 319"/>
              <a:gd name="T13" fmla="*/ 0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9" h="414">
                <a:moveTo>
                  <a:pt x="295" y="0"/>
                </a:moveTo>
                <a:lnTo>
                  <a:pt x="158" y="0"/>
                </a:lnTo>
                <a:lnTo>
                  <a:pt x="21" y="0"/>
                </a:lnTo>
                <a:lnTo>
                  <a:pt x="0" y="414"/>
                </a:lnTo>
                <a:lnTo>
                  <a:pt x="158" y="414"/>
                </a:lnTo>
                <a:lnTo>
                  <a:pt x="319" y="414"/>
                </a:lnTo>
                <a:lnTo>
                  <a:pt x="295" y="0"/>
                </a:lnTo>
                <a:close/>
              </a:path>
            </a:pathLst>
          </a:custGeom>
          <a:gradFill flip="none" rotWithShape="1">
            <a:gsLst>
              <a:gs pos="100000">
                <a:srgbClr val="F8716A"/>
              </a:gs>
              <a:gs pos="38000">
                <a:srgbClr val="F6443B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42"/>
          <p:cNvSpPr>
            <a:spLocks/>
          </p:cNvSpPr>
          <p:nvPr/>
        </p:nvSpPr>
        <p:spPr bwMode="auto">
          <a:xfrm>
            <a:off x="9168340" y="4272535"/>
            <a:ext cx="247527" cy="555591"/>
          </a:xfrm>
          <a:custGeom>
            <a:avLst/>
            <a:gdLst>
              <a:gd name="T0" fmla="*/ 0 w 184"/>
              <a:gd name="T1" fmla="*/ 0 h 413"/>
              <a:gd name="T2" fmla="*/ 21 w 184"/>
              <a:gd name="T3" fmla="*/ 413 h 413"/>
              <a:gd name="T4" fmla="*/ 184 w 184"/>
              <a:gd name="T5" fmla="*/ 413 h 413"/>
              <a:gd name="T6" fmla="*/ 156 w 184"/>
              <a:gd name="T7" fmla="*/ 0 h 413"/>
              <a:gd name="T8" fmla="*/ 0 w 184"/>
              <a:gd name="T9" fmla="*/ 0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4" h="413">
                <a:moveTo>
                  <a:pt x="0" y="0"/>
                </a:moveTo>
                <a:lnTo>
                  <a:pt x="21" y="413"/>
                </a:lnTo>
                <a:lnTo>
                  <a:pt x="184" y="413"/>
                </a:lnTo>
                <a:lnTo>
                  <a:pt x="156" y="0"/>
                </a:lnTo>
                <a:lnTo>
                  <a:pt x="0" y="0"/>
                </a:lnTo>
                <a:close/>
              </a:path>
            </a:pathLst>
          </a:custGeom>
          <a:solidFill>
            <a:srgbClr val="8E1F1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43"/>
          <p:cNvSpPr>
            <a:spLocks noChangeArrowheads="1"/>
          </p:cNvSpPr>
          <p:nvPr/>
        </p:nvSpPr>
        <p:spPr bwMode="auto">
          <a:xfrm>
            <a:off x="8798395" y="2570786"/>
            <a:ext cx="260980" cy="145288"/>
          </a:xfrm>
          <a:prstGeom prst="rect">
            <a:avLst/>
          </a:prstGeom>
          <a:solidFill>
            <a:srgbClr val="1256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Rectangle 44"/>
          <p:cNvSpPr>
            <a:spLocks noChangeArrowheads="1"/>
          </p:cNvSpPr>
          <p:nvPr/>
        </p:nvSpPr>
        <p:spPr bwMode="auto">
          <a:xfrm>
            <a:off x="9005564" y="2449713"/>
            <a:ext cx="197753" cy="121073"/>
          </a:xfrm>
          <a:prstGeom prst="rect">
            <a:avLst/>
          </a:prstGeom>
          <a:solidFill>
            <a:srgbClr val="91919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45"/>
          <p:cNvSpPr>
            <a:spLocks/>
          </p:cNvSpPr>
          <p:nvPr/>
        </p:nvSpPr>
        <p:spPr bwMode="auto">
          <a:xfrm>
            <a:off x="8928885" y="2179316"/>
            <a:ext cx="274432" cy="270397"/>
          </a:xfrm>
          <a:custGeom>
            <a:avLst/>
            <a:gdLst>
              <a:gd name="T0" fmla="*/ 86 w 86"/>
              <a:gd name="T1" fmla="*/ 85 h 85"/>
              <a:gd name="T2" fmla="*/ 24 w 86"/>
              <a:gd name="T3" fmla="*/ 85 h 85"/>
              <a:gd name="T4" fmla="*/ 0 w 86"/>
              <a:gd name="T5" fmla="*/ 52 h 85"/>
              <a:gd name="T6" fmla="*/ 0 w 86"/>
              <a:gd name="T7" fmla="*/ 0 h 85"/>
              <a:gd name="T8" fmla="*/ 9 w 86"/>
              <a:gd name="T9" fmla="*/ 0 h 85"/>
              <a:gd name="T10" fmla="*/ 17 w 86"/>
              <a:gd name="T11" fmla="*/ 11 h 85"/>
              <a:gd name="T12" fmla="*/ 17 w 86"/>
              <a:gd name="T13" fmla="*/ 44 h 85"/>
              <a:gd name="T14" fmla="*/ 86 w 86"/>
              <a:gd name="T15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6" h="85">
                <a:moveTo>
                  <a:pt x="86" y="85"/>
                </a:moveTo>
                <a:cubicBezTo>
                  <a:pt x="24" y="85"/>
                  <a:pt x="24" y="85"/>
                  <a:pt x="24" y="85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5" y="0"/>
                  <a:pt x="9" y="0"/>
                </a:cubicBezTo>
                <a:cubicBezTo>
                  <a:pt x="13" y="0"/>
                  <a:pt x="17" y="3"/>
                  <a:pt x="17" y="11"/>
                </a:cubicBezTo>
                <a:cubicBezTo>
                  <a:pt x="17" y="19"/>
                  <a:pt x="17" y="44"/>
                  <a:pt x="17" y="44"/>
                </a:cubicBezTo>
                <a:lnTo>
                  <a:pt x="86" y="85"/>
                </a:lnTo>
                <a:close/>
              </a:path>
            </a:pathLst>
          </a:custGeom>
          <a:solidFill>
            <a:srgbClr val="8E1F1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6"/>
          <p:cNvSpPr>
            <a:spLocks/>
          </p:cNvSpPr>
          <p:nvPr/>
        </p:nvSpPr>
        <p:spPr bwMode="auto">
          <a:xfrm>
            <a:off x="5990845" y="3718290"/>
            <a:ext cx="3879719" cy="1927752"/>
          </a:xfrm>
          <a:custGeom>
            <a:avLst/>
            <a:gdLst>
              <a:gd name="T0" fmla="*/ 0 w 2884"/>
              <a:gd name="T1" fmla="*/ 1433 h 1433"/>
              <a:gd name="T2" fmla="*/ 2884 w 2884"/>
              <a:gd name="T3" fmla="*/ 1433 h 1433"/>
              <a:gd name="T4" fmla="*/ 1452 w 2884"/>
              <a:gd name="T5" fmla="*/ 0 h 1433"/>
              <a:gd name="T6" fmla="*/ 0 w 2884"/>
              <a:gd name="T7" fmla="*/ 1433 h 1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84" h="1433">
                <a:moveTo>
                  <a:pt x="0" y="1433"/>
                </a:moveTo>
                <a:lnTo>
                  <a:pt x="2884" y="1433"/>
                </a:lnTo>
                <a:lnTo>
                  <a:pt x="1452" y="0"/>
                </a:lnTo>
                <a:lnTo>
                  <a:pt x="0" y="1433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47"/>
          <p:cNvSpPr>
            <a:spLocks/>
          </p:cNvSpPr>
          <p:nvPr/>
        </p:nvSpPr>
        <p:spPr bwMode="auto">
          <a:xfrm>
            <a:off x="8942337" y="4717815"/>
            <a:ext cx="1869906" cy="928227"/>
          </a:xfrm>
          <a:custGeom>
            <a:avLst/>
            <a:gdLst>
              <a:gd name="T0" fmla="*/ 0 w 1390"/>
              <a:gd name="T1" fmla="*/ 690 h 690"/>
              <a:gd name="T2" fmla="*/ 1390 w 1390"/>
              <a:gd name="T3" fmla="*/ 690 h 690"/>
              <a:gd name="T4" fmla="*/ 700 w 1390"/>
              <a:gd name="T5" fmla="*/ 0 h 690"/>
              <a:gd name="T6" fmla="*/ 0 w 1390"/>
              <a:gd name="T7" fmla="*/ 690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90" h="690">
                <a:moveTo>
                  <a:pt x="0" y="690"/>
                </a:moveTo>
                <a:lnTo>
                  <a:pt x="1390" y="690"/>
                </a:lnTo>
                <a:lnTo>
                  <a:pt x="700" y="0"/>
                </a:lnTo>
                <a:lnTo>
                  <a:pt x="0" y="690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Rectangle 48"/>
          <p:cNvSpPr>
            <a:spLocks noChangeArrowheads="1"/>
          </p:cNvSpPr>
          <p:nvPr/>
        </p:nvSpPr>
        <p:spPr bwMode="auto">
          <a:xfrm>
            <a:off x="3110" y="5647558"/>
            <a:ext cx="12188890" cy="1210442"/>
          </a:xfrm>
          <a:prstGeom prst="rect">
            <a:avLst/>
          </a:prstGeom>
          <a:gradFill flip="none" rotWithShape="1">
            <a:gsLst>
              <a:gs pos="100000">
                <a:srgbClr val="070C1E"/>
              </a:gs>
              <a:gs pos="0">
                <a:srgbClr val="12214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49"/>
          <p:cNvSpPr>
            <a:spLocks/>
          </p:cNvSpPr>
          <p:nvPr/>
        </p:nvSpPr>
        <p:spPr bwMode="auto">
          <a:xfrm>
            <a:off x="324625" y="5646042"/>
            <a:ext cx="1662737" cy="827333"/>
          </a:xfrm>
          <a:custGeom>
            <a:avLst/>
            <a:gdLst>
              <a:gd name="T0" fmla="*/ 0 w 1236"/>
              <a:gd name="T1" fmla="*/ 0 h 615"/>
              <a:gd name="T2" fmla="*/ 1236 w 1236"/>
              <a:gd name="T3" fmla="*/ 0 h 615"/>
              <a:gd name="T4" fmla="*/ 621 w 1236"/>
              <a:gd name="T5" fmla="*/ 615 h 615"/>
              <a:gd name="T6" fmla="*/ 0 w 1236"/>
              <a:gd name="T7" fmla="*/ 0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36" h="615">
                <a:moveTo>
                  <a:pt x="0" y="0"/>
                </a:moveTo>
                <a:lnTo>
                  <a:pt x="1236" y="0"/>
                </a:lnTo>
                <a:lnTo>
                  <a:pt x="621" y="615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10000"/>
                </a:srgbClr>
              </a:gs>
              <a:gs pos="21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50"/>
          <p:cNvSpPr>
            <a:spLocks/>
          </p:cNvSpPr>
          <p:nvPr/>
        </p:nvSpPr>
        <p:spPr bwMode="auto">
          <a:xfrm>
            <a:off x="1224601" y="5646042"/>
            <a:ext cx="2565404" cy="1275303"/>
          </a:xfrm>
          <a:custGeom>
            <a:avLst/>
            <a:gdLst>
              <a:gd name="T0" fmla="*/ 0 w 1907"/>
              <a:gd name="T1" fmla="*/ 0 h 948"/>
              <a:gd name="T2" fmla="*/ 1907 w 1907"/>
              <a:gd name="T3" fmla="*/ 0 h 948"/>
              <a:gd name="T4" fmla="*/ 962 w 1907"/>
              <a:gd name="T5" fmla="*/ 948 h 948"/>
              <a:gd name="T6" fmla="*/ 0 w 1907"/>
              <a:gd name="T7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7" h="948">
                <a:moveTo>
                  <a:pt x="0" y="0"/>
                </a:moveTo>
                <a:lnTo>
                  <a:pt x="1907" y="0"/>
                </a:lnTo>
                <a:lnTo>
                  <a:pt x="962" y="9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51"/>
          <p:cNvSpPr>
            <a:spLocks/>
          </p:cNvSpPr>
          <p:nvPr/>
        </p:nvSpPr>
        <p:spPr bwMode="auto">
          <a:xfrm>
            <a:off x="4162641" y="5646042"/>
            <a:ext cx="1004907" cy="499090"/>
          </a:xfrm>
          <a:custGeom>
            <a:avLst/>
            <a:gdLst>
              <a:gd name="T0" fmla="*/ 0 w 747"/>
              <a:gd name="T1" fmla="*/ 0 h 371"/>
              <a:gd name="T2" fmla="*/ 747 w 747"/>
              <a:gd name="T3" fmla="*/ 0 h 371"/>
              <a:gd name="T4" fmla="*/ 376 w 747"/>
              <a:gd name="T5" fmla="*/ 371 h 371"/>
              <a:gd name="T6" fmla="*/ 0 w 747"/>
              <a:gd name="T7" fmla="*/ 0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7" h="371">
                <a:moveTo>
                  <a:pt x="0" y="0"/>
                </a:moveTo>
                <a:lnTo>
                  <a:pt x="747" y="0"/>
                </a:lnTo>
                <a:lnTo>
                  <a:pt x="376" y="37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52"/>
          <p:cNvSpPr>
            <a:spLocks/>
          </p:cNvSpPr>
          <p:nvPr/>
        </p:nvSpPr>
        <p:spPr bwMode="auto">
          <a:xfrm>
            <a:off x="10138270" y="5646042"/>
            <a:ext cx="1951967" cy="969930"/>
          </a:xfrm>
          <a:custGeom>
            <a:avLst/>
            <a:gdLst>
              <a:gd name="T0" fmla="*/ 0 w 1451"/>
              <a:gd name="T1" fmla="*/ 0 h 721"/>
              <a:gd name="T2" fmla="*/ 1451 w 1451"/>
              <a:gd name="T3" fmla="*/ 0 h 721"/>
              <a:gd name="T4" fmla="*/ 730 w 1451"/>
              <a:gd name="T5" fmla="*/ 721 h 721"/>
              <a:gd name="T6" fmla="*/ 0 w 1451"/>
              <a:gd name="T7" fmla="*/ 0 h 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1" h="721">
                <a:moveTo>
                  <a:pt x="0" y="0"/>
                </a:moveTo>
                <a:lnTo>
                  <a:pt x="1451" y="0"/>
                </a:lnTo>
                <a:lnTo>
                  <a:pt x="730" y="72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4000"/>
                </a:srgbClr>
              </a:gs>
              <a:gs pos="7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53"/>
          <p:cNvSpPr>
            <a:spLocks/>
          </p:cNvSpPr>
          <p:nvPr/>
        </p:nvSpPr>
        <p:spPr bwMode="auto">
          <a:xfrm>
            <a:off x="8413652" y="5646043"/>
            <a:ext cx="1030466" cy="1478658"/>
          </a:xfrm>
          <a:custGeom>
            <a:avLst/>
            <a:gdLst>
              <a:gd name="T0" fmla="*/ 324 w 324"/>
              <a:gd name="T1" fmla="*/ 0 h 956"/>
              <a:gd name="T2" fmla="*/ 253 w 324"/>
              <a:gd name="T3" fmla="*/ 0 h 956"/>
              <a:gd name="T4" fmla="*/ 72 w 324"/>
              <a:gd name="T5" fmla="*/ 0 h 956"/>
              <a:gd name="T6" fmla="*/ 0 w 324"/>
              <a:gd name="T7" fmla="*/ 0 h 956"/>
              <a:gd name="T8" fmla="*/ 9 w 324"/>
              <a:gd name="T9" fmla="*/ 123 h 956"/>
              <a:gd name="T10" fmla="*/ 22 w 324"/>
              <a:gd name="T11" fmla="*/ 299 h 956"/>
              <a:gd name="T12" fmla="*/ 22 w 324"/>
              <a:gd name="T13" fmla="*/ 299 h 956"/>
              <a:gd name="T14" fmla="*/ 31 w 324"/>
              <a:gd name="T15" fmla="*/ 429 h 956"/>
              <a:gd name="T16" fmla="*/ 44 w 324"/>
              <a:gd name="T17" fmla="*/ 604 h 956"/>
              <a:gd name="T18" fmla="*/ 44 w 324"/>
              <a:gd name="T19" fmla="*/ 604 h 956"/>
              <a:gd name="T20" fmla="*/ 50 w 324"/>
              <a:gd name="T21" fmla="*/ 690 h 956"/>
              <a:gd name="T22" fmla="*/ 35 w 324"/>
              <a:gd name="T23" fmla="*/ 755 h 956"/>
              <a:gd name="T24" fmla="*/ 35 w 324"/>
              <a:gd name="T25" fmla="*/ 774 h 956"/>
              <a:gd name="T26" fmla="*/ 63 w 324"/>
              <a:gd name="T27" fmla="*/ 774 h 956"/>
              <a:gd name="T28" fmla="*/ 63 w 324"/>
              <a:gd name="T29" fmla="*/ 787 h 956"/>
              <a:gd name="T30" fmla="*/ 102 w 324"/>
              <a:gd name="T31" fmla="*/ 787 h 956"/>
              <a:gd name="T32" fmla="*/ 102 w 324"/>
              <a:gd name="T33" fmla="*/ 833 h 956"/>
              <a:gd name="T34" fmla="*/ 77 w 324"/>
              <a:gd name="T35" fmla="*/ 833 h 956"/>
              <a:gd name="T36" fmla="*/ 77 w 324"/>
              <a:gd name="T37" fmla="*/ 871 h 956"/>
              <a:gd name="T38" fmla="*/ 146 w 324"/>
              <a:gd name="T39" fmla="*/ 912 h 956"/>
              <a:gd name="T40" fmla="*/ 146 w 324"/>
              <a:gd name="T41" fmla="*/ 945 h 956"/>
              <a:gd name="T42" fmla="*/ 153 w 324"/>
              <a:gd name="T43" fmla="*/ 956 h 956"/>
              <a:gd name="T44" fmla="*/ 162 w 324"/>
              <a:gd name="T45" fmla="*/ 956 h 956"/>
              <a:gd name="T46" fmla="*/ 171 w 324"/>
              <a:gd name="T47" fmla="*/ 956 h 956"/>
              <a:gd name="T48" fmla="*/ 179 w 324"/>
              <a:gd name="T49" fmla="*/ 945 h 956"/>
              <a:gd name="T50" fmla="*/ 179 w 324"/>
              <a:gd name="T51" fmla="*/ 912 h 956"/>
              <a:gd name="T52" fmla="*/ 248 w 324"/>
              <a:gd name="T53" fmla="*/ 871 h 956"/>
              <a:gd name="T54" fmla="*/ 248 w 324"/>
              <a:gd name="T55" fmla="*/ 833 h 956"/>
              <a:gd name="T56" fmla="*/ 222 w 324"/>
              <a:gd name="T57" fmla="*/ 833 h 956"/>
              <a:gd name="T58" fmla="*/ 222 w 324"/>
              <a:gd name="T59" fmla="*/ 787 h 956"/>
              <a:gd name="T60" fmla="*/ 261 w 324"/>
              <a:gd name="T61" fmla="*/ 787 h 956"/>
              <a:gd name="T62" fmla="*/ 261 w 324"/>
              <a:gd name="T63" fmla="*/ 774 h 956"/>
              <a:gd name="T64" fmla="*/ 289 w 324"/>
              <a:gd name="T65" fmla="*/ 774 h 956"/>
              <a:gd name="T66" fmla="*/ 289 w 324"/>
              <a:gd name="T67" fmla="*/ 755 h 956"/>
              <a:gd name="T68" fmla="*/ 275 w 324"/>
              <a:gd name="T69" fmla="*/ 690 h 956"/>
              <a:gd name="T70" fmla="*/ 281 w 324"/>
              <a:gd name="T71" fmla="*/ 604 h 956"/>
              <a:gd name="T72" fmla="*/ 281 w 324"/>
              <a:gd name="T73" fmla="*/ 604 h 956"/>
              <a:gd name="T74" fmla="*/ 293 w 324"/>
              <a:gd name="T75" fmla="*/ 429 h 956"/>
              <a:gd name="T76" fmla="*/ 303 w 324"/>
              <a:gd name="T77" fmla="*/ 299 h 956"/>
              <a:gd name="T78" fmla="*/ 303 w 324"/>
              <a:gd name="T79" fmla="*/ 299 h 956"/>
              <a:gd name="T80" fmla="*/ 315 w 324"/>
              <a:gd name="T81" fmla="*/ 123 h 956"/>
              <a:gd name="T82" fmla="*/ 324 w 324"/>
              <a:gd name="T83" fmla="*/ 0 h 9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24" h="956">
                <a:moveTo>
                  <a:pt x="324" y="0"/>
                </a:moveTo>
                <a:cubicBezTo>
                  <a:pt x="253" y="0"/>
                  <a:pt x="253" y="0"/>
                  <a:pt x="253" y="0"/>
                </a:cubicBezTo>
                <a:cubicBezTo>
                  <a:pt x="72" y="0"/>
                  <a:pt x="72" y="0"/>
                  <a:pt x="72" y="0"/>
                </a:cubicBezTo>
                <a:cubicBezTo>
                  <a:pt x="0" y="0"/>
                  <a:pt x="0" y="0"/>
                  <a:pt x="0" y="0"/>
                </a:cubicBezTo>
                <a:cubicBezTo>
                  <a:pt x="9" y="123"/>
                  <a:pt x="9" y="123"/>
                  <a:pt x="9" y="123"/>
                </a:cubicBezTo>
                <a:cubicBezTo>
                  <a:pt x="22" y="299"/>
                  <a:pt x="22" y="299"/>
                  <a:pt x="22" y="299"/>
                </a:cubicBezTo>
                <a:cubicBezTo>
                  <a:pt x="22" y="299"/>
                  <a:pt x="22" y="299"/>
                  <a:pt x="22" y="299"/>
                </a:cubicBezTo>
                <a:cubicBezTo>
                  <a:pt x="31" y="429"/>
                  <a:pt x="31" y="429"/>
                  <a:pt x="31" y="429"/>
                </a:cubicBezTo>
                <a:cubicBezTo>
                  <a:pt x="44" y="604"/>
                  <a:pt x="44" y="604"/>
                  <a:pt x="44" y="604"/>
                </a:cubicBezTo>
                <a:cubicBezTo>
                  <a:pt x="44" y="604"/>
                  <a:pt x="44" y="604"/>
                  <a:pt x="44" y="604"/>
                </a:cubicBezTo>
                <a:cubicBezTo>
                  <a:pt x="50" y="690"/>
                  <a:pt x="50" y="690"/>
                  <a:pt x="50" y="690"/>
                </a:cubicBezTo>
                <a:cubicBezTo>
                  <a:pt x="35" y="755"/>
                  <a:pt x="35" y="755"/>
                  <a:pt x="35" y="755"/>
                </a:cubicBezTo>
                <a:cubicBezTo>
                  <a:pt x="35" y="774"/>
                  <a:pt x="35" y="774"/>
                  <a:pt x="35" y="774"/>
                </a:cubicBezTo>
                <a:cubicBezTo>
                  <a:pt x="63" y="774"/>
                  <a:pt x="63" y="774"/>
                  <a:pt x="63" y="774"/>
                </a:cubicBezTo>
                <a:cubicBezTo>
                  <a:pt x="63" y="787"/>
                  <a:pt x="63" y="787"/>
                  <a:pt x="63" y="787"/>
                </a:cubicBezTo>
                <a:cubicBezTo>
                  <a:pt x="102" y="787"/>
                  <a:pt x="102" y="787"/>
                  <a:pt x="102" y="787"/>
                </a:cubicBezTo>
                <a:cubicBezTo>
                  <a:pt x="102" y="833"/>
                  <a:pt x="102" y="833"/>
                  <a:pt x="102" y="833"/>
                </a:cubicBezTo>
                <a:cubicBezTo>
                  <a:pt x="77" y="833"/>
                  <a:pt x="77" y="833"/>
                  <a:pt x="77" y="833"/>
                </a:cubicBezTo>
                <a:cubicBezTo>
                  <a:pt x="77" y="871"/>
                  <a:pt x="77" y="871"/>
                  <a:pt x="77" y="871"/>
                </a:cubicBezTo>
                <a:cubicBezTo>
                  <a:pt x="146" y="912"/>
                  <a:pt x="146" y="912"/>
                  <a:pt x="146" y="912"/>
                </a:cubicBezTo>
                <a:cubicBezTo>
                  <a:pt x="146" y="912"/>
                  <a:pt x="146" y="937"/>
                  <a:pt x="146" y="945"/>
                </a:cubicBezTo>
                <a:cubicBezTo>
                  <a:pt x="146" y="953"/>
                  <a:pt x="149" y="956"/>
                  <a:pt x="153" y="956"/>
                </a:cubicBezTo>
                <a:cubicBezTo>
                  <a:pt x="157" y="956"/>
                  <a:pt x="162" y="956"/>
                  <a:pt x="162" y="956"/>
                </a:cubicBezTo>
                <a:cubicBezTo>
                  <a:pt x="162" y="956"/>
                  <a:pt x="167" y="956"/>
                  <a:pt x="171" y="956"/>
                </a:cubicBezTo>
                <a:cubicBezTo>
                  <a:pt x="175" y="956"/>
                  <a:pt x="179" y="953"/>
                  <a:pt x="179" y="945"/>
                </a:cubicBezTo>
                <a:cubicBezTo>
                  <a:pt x="179" y="937"/>
                  <a:pt x="179" y="912"/>
                  <a:pt x="179" y="912"/>
                </a:cubicBezTo>
                <a:cubicBezTo>
                  <a:pt x="248" y="871"/>
                  <a:pt x="248" y="871"/>
                  <a:pt x="248" y="871"/>
                </a:cubicBezTo>
                <a:cubicBezTo>
                  <a:pt x="248" y="833"/>
                  <a:pt x="248" y="833"/>
                  <a:pt x="248" y="833"/>
                </a:cubicBezTo>
                <a:cubicBezTo>
                  <a:pt x="222" y="833"/>
                  <a:pt x="222" y="833"/>
                  <a:pt x="222" y="833"/>
                </a:cubicBezTo>
                <a:cubicBezTo>
                  <a:pt x="222" y="787"/>
                  <a:pt x="222" y="787"/>
                  <a:pt x="222" y="787"/>
                </a:cubicBezTo>
                <a:cubicBezTo>
                  <a:pt x="261" y="787"/>
                  <a:pt x="261" y="787"/>
                  <a:pt x="261" y="787"/>
                </a:cubicBezTo>
                <a:cubicBezTo>
                  <a:pt x="261" y="774"/>
                  <a:pt x="261" y="774"/>
                  <a:pt x="261" y="774"/>
                </a:cubicBezTo>
                <a:cubicBezTo>
                  <a:pt x="289" y="774"/>
                  <a:pt x="289" y="774"/>
                  <a:pt x="289" y="774"/>
                </a:cubicBezTo>
                <a:cubicBezTo>
                  <a:pt x="289" y="755"/>
                  <a:pt x="289" y="755"/>
                  <a:pt x="289" y="755"/>
                </a:cubicBezTo>
                <a:cubicBezTo>
                  <a:pt x="275" y="690"/>
                  <a:pt x="275" y="690"/>
                  <a:pt x="275" y="690"/>
                </a:cubicBezTo>
                <a:cubicBezTo>
                  <a:pt x="281" y="604"/>
                  <a:pt x="281" y="604"/>
                  <a:pt x="281" y="604"/>
                </a:cubicBezTo>
                <a:cubicBezTo>
                  <a:pt x="281" y="604"/>
                  <a:pt x="281" y="604"/>
                  <a:pt x="281" y="604"/>
                </a:cubicBezTo>
                <a:cubicBezTo>
                  <a:pt x="293" y="429"/>
                  <a:pt x="293" y="429"/>
                  <a:pt x="293" y="429"/>
                </a:cubicBezTo>
                <a:cubicBezTo>
                  <a:pt x="303" y="299"/>
                  <a:pt x="303" y="299"/>
                  <a:pt x="303" y="299"/>
                </a:cubicBezTo>
                <a:cubicBezTo>
                  <a:pt x="303" y="299"/>
                  <a:pt x="303" y="299"/>
                  <a:pt x="303" y="299"/>
                </a:cubicBezTo>
                <a:cubicBezTo>
                  <a:pt x="315" y="123"/>
                  <a:pt x="315" y="123"/>
                  <a:pt x="315" y="123"/>
                </a:cubicBezTo>
                <a:lnTo>
                  <a:pt x="324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10000"/>
                </a:srgbClr>
              </a:gs>
              <a:gs pos="43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54"/>
          <p:cNvSpPr>
            <a:spLocks/>
          </p:cNvSpPr>
          <p:nvPr/>
        </p:nvSpPr>
        <p:spPr bwMode="auto">
          <a:xfrm>
            <a:off x="5450052" y="5646042"/>
            <a:ext cx="5177892" cy="1778429"/>
          </a:xfrm>
          <a:custGeom>
            <a:avLst/>
            <a:gdLst>
              <a:gd name="T0" fmla="*/ 3213 w 3849"/>
              <a:gd name="T1" fmla="*/ 636 h 1322"/>
              <a:gd name="T2" fmla="*/ 2889 w 3849"/>
              <a:gd name="T3" fmla="*/ 317 h 1322"/>
              <a:gd name="T4" fmla="*/ 1884 w 3849"/>
              <a:gd name="T5" fmla="*/ 1322 h 1322"/>
              <a:gd name="T6" fmla="*/ 863 w 3849"/>
              <a:gd name="T7" fmla="*/ 312 h 1322"/>
              <a:gd name="T8" fmla="*/ 594 w 3849"/>
              <a:gd name="T9" fmla="*/ 584 h 1322"/>
              <a:gd name="T10" fmla="*/ 0 w 3849"/>
              <a:gd name="T11" fmla="*/ 0 h 1322"/>
              <a:gd name="T12" fmla="*/ 549 w 3849"/>
              <a:gd name="T13" fmla="*/ 0 h 1322"/>
              <a:gd name="T14" fmla="*/ 1175 w 3849"/>
              <a:gd name="T15" fmla="*/ 0 h 1322"/>
              <a:gd name="T16" fmla="*/ 2570 w 3849"/>
              <a:gd name="T17" fmla="*/ 0 h 1322"/>
              <a:gd name="T18" fmla="*/ 3206 w 3849"/>
              <a:gd name="T19" fmla="*/ 0 h 1322"/>
              <a:gd name="T20" fmla="*/ 3849 w 3849"/>
              <a:gd name="T21" fmla="*/ 0 h 1322"/>
              <a:gd name="T22" fmla="*/ 3213 w 3849"/>
              <a:gd name="T23" fmla="*/ 636 h 1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849" h="1322">
                <a:moveTo>
                  <a:pt x="3213" y="636"/>
                </a:moveTo>
                <a:lnTo>
                  <a:pt x="2889" y="317"/>
                </a:lnTo>
                <a:lnTo>
                  <a:pt x="1884" y="1322"/>
                </a:lnTo>
                <a:lnTo>
                  <a:pt x="863" y="312"/>
                </a:lnTo>
                <a:lnTo>
                  <a:pt x="594" y="584"/>
                </a:lnTo>
                <a:lnTo>
                  <a:pt x="0" y="0"/>
                </a:lnTo>
                <a:lnTo>
                  <a:pt x="549" y="0"/>
                </a:lnTo>
                <a:lnTo>
                  <a:pt x="1175" y="0"/>
                </a:lnTo>
                <a:lnTo>
                  <a:pt x="2570" y="0"/>
                </a:lnTo>
                <a:lnTo>
                  <a:pt x="3206" y="0"/>
                </a:lnTo>
                <a:lnTo>
                  <a:pt x="3849" y="0"/>
                </a:lnTo>
                <a:lnTo>
                  <a:pt x="3213" y="636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4000"/>
                </a:srgbClr>
              </a:gs>
              <a:gs pos="50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55"/>
          <p:cNvSpPr>
            <a:spLocks/>
          </p:cNvSpPr>
          <p:nvPr/>
        </p:nvSpPr>
        <p:spPr bwMode="auto">
          <a:xfrm>
            <a:off x="11295191" y="5646042"/>
            <a:ext cx="1536283" cy="764106"/>
          </a:xfrm>
          <a:custGeom>
            <a:avLst/>
            <a:gdLst>
              <a:gd name="T0" fmla="*/ 0 w 1142"/>
              <a:gd name="T1" fmla="*/ 0 h 568"/>
              <a:gd name="T2" fmla="*/ 1142 w 1142"/>
              <a:gd name="T3" fmla="*/ 0 h 568"/>
              <a:gd name="T4" fmla="*/ 575 w 1142"/>
              <a:gd name="T5" fmla="*/ 568 h 568"/>
              <a:gd name="T6" fmla="*/ 0 w 1142"/>
              <a:gd name="T7" fmla="*/ 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42" h="568">
                <a:moveTo>
                  <a:pt x="0" y="0"/>
                </a:moveTo>
                <a:lnTo>
                  <a:pt x="1142" y="0"/>
                </a:lnTo>
                <a:lnTo>
                  <a:pt x="575" y="56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4000"/>
                </a:srgbClr>
              </a:gs>
              <a:gs pos="28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56"/>
          <p:cNvSpPr>
            <a:spLocks/>
          </p:cNvSpPr>
          <p:nvPr/>
        </p:nvSpPr>
        <p:spPr bwMode="auto">
          <a:xfrm>
            <a:off x="3265355" y="5646042"/>
            <a:ext cx="839440" cy="417029"/>
          </a:xfrm>
          <a:custGeom>
            <a:avLst/>
            <a:gdLst>
              <a:gd name="T0" fmla="*/ 0 w 624"/>
              <a:gd name="T1" fmla="*/ 0 h 310"/>
              <a:gd name="T2" fmla="*/ 624 w 624"/>
              <a:gd name="T3" fmla="*/ 0 h 310"/>
              <a:gd name="T4" fmla="*/ 315 w 624"/>
              <a:gd name="T5" fmla="*/ 310 h 310"/>
              <a:gd name="T6" fmla="*/ 0 w 624"/>
              <a:gd name="T7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4" h="310">
                <a:moveTo>
                  <a:pt x="0" y="0"/>
                </a:moveTo>
                <a:lnTo>
                  <a:pt x="624" y="0"/>
                </a:lnTo>
                <a:lnTo>
                  <a:pt x="315" y="31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1" name="Group 90"/>
          <p:cNvGrpSpPr/>
          <p:nvPr/>
        </p:nvGrpSpPr>
        <p:grpSpPr>
          <a:xfrm>
            <a:off x="814298" y="3025483"/>
            <a:ext cx="11103746" cy="1914300"/>
            <a:chOff x="814298" y="3025483"/>
            <a:chExt cx="11103746" cy="1914300"/>
          </a:xfrm>
        </p:grpSpPr>
        <p:sp>
          <p:nvSpPr>
            <p:cNvPr id="60" name="Oval 58"/>
            <p:cNvSpPr>
              <a:spLocks noChangeArrowheads="1"/>
            </p:cNvSpPr>
            <p:nvPr/>
          </p:nvSpPr>
          <p:spPr bwMode="auto">
            <a:xfrm>
              <a:off x="3386428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auto">
            <a:xfrm>
              <a:off x="5030332" y="4828126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auto">
            <a:xfrm>
              <a:off x="5415075" y="3921423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auto">
            <a:xfrm>
              <a:off x="4544694" y="3260902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auto">
            <a:xfrm>
              <a:off x="6254515" y="3396773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auto">
            <a:xfrm>
              <a:off x="1739835" y="3260902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auto">
            <a:xfrm>
              <a:off x="1189625" y="4272535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auto">
            <a:xfrm>
              <a:off x="6664818" y="3816493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auto">
            <a:xfrm>
              <a:off x="11845400" y="421468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auto">
            <a:xfrm>
              <a:off x="4197618" y="486713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auto">
            <a:xfrm>
              <a:off x="5596685" y="4643826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auto">
            <a:xfrm>
              <a:off x="2413808" y="3025483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auto">
            <a:xfrm>
              <a:off x="6738807" y="4421859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auto">
            <a:xfrm>
              <a:off x="10812244" y="4119176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auto">
            <a:xfrm>
              <a:off x="6970191" y="388375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Freeform 17"/>
          <p:cNvSpPr>
            <a:spLocks/>
          </p:cNvSpPr>
          <p:nvPr/>
        </p:nvSpPr>
        <p:spPr bwMode="auto">
          <a:xfrm>
            <a:off x="5193108" y="4793149"/>
            <a:ext cx="1716547" cy="852893"/>
          </a:xfrm>
          <a:custGeom>
            <a:avLst/>
            <a:gdLst>
              <a:gd name="T0" fmla="*/ 0 w 1276"/>
              <a:gd name="T1" fmla="*/ 634 h 634"/>
              <a:gd name="T2" fmla="*/ 1276 w 1276"/>
              <a:gd name="T3" fmla="*/ 634 h 634"/>
              <a:gd name="T4" fmla="*/ 640 w 1276"/>
              <a:gd name="T5" fmla="*/ 0 h 634"/>
              <a:gd name="T6" fmla="*/ 0 w 1276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6" h="634">
                <a:moveTo>
                  <a:pt x="0" y="634"/>
                </a:moveTo>
                <a:lnTo>
                  <a:pt x="1276" y="634"/>
                </a:lnTo>
                <a:lnTo>
                  <a:pt x="640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14"/>
          <p:cNvSpPr>
            <a:spLocks/>
          </p:cNvSpPr>
          <p:nvPr/>
        </p:nvSpPr>
        <p:spPr bwMode="auto">
          <a:xfrm flipV="1">
            <a:off x="2194532" y="5646041"/>
            <a:ext cx="451444" cy="224534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gradFill>
            <a:gsLst>
              <a:gs pos="100000">
                <a:srgbClr val="122141"/>
              </a:gs>
              <a:gs pos="0">
                <a:srgbClr val="070C1E">
                  <a:alpha val="0"/>
                </a:srgbClr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15"/>
          <p:cNvSpPr>
            <a:spLocks/>
          </p:cNvSpPr>
          <p:nvPr/>
        </p:nvSpPr>
        <p:spPr bwMode="auto">
          <a:xfrm flipV="1">
            <a:off x="2057315" y="5646040"/>
            <a:ext cx="282504" cy="140113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gradFill>
            <a:gsLst>
              <a:gs pos="100000">
                <a:srgbClr val="122141"/>
              </a:gs>
              <a:gs pos="0">
                <a:srgbClr val="070C1E">
                  <a:alpha val="0"/>
                </a:srgbClr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15"/>
          <p:cNvSpPr>
            <a:spLocks/>
          </p:cNvSpPr>
          <p:nvPr/>
        </p:nvSpPr>
        <p:spPr bwMode="auto">
          <a:xfrm flipV="1">
            <a:off x="282921" y="5646039"/>
            <a:ext cx="345585" cy="171399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gradFill>
            <a:gsLst>
              <a:gs pos="100000">
                <a:srgbClr val="122141"/>
              </a:gs>
              <a:gs pos="0">
                <a:srgbClr val="070C1E">
                  <a:alpha val="0"/>
                </a:srgbClr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1" name="Straight Connector 100"/>
          <p:cNvCxnSpPr/>
          <p:nvPr/>
        </p:nvCxnSpPr>
        <p:spPr>
          <a:xfrm>
            <a:off x="837920" y="2917366"/>
            <a:ext cx="305373" cy="0"/>
          </a:xfrm>
          <a:prstGeom prst="line">
            <a:avLst/>
          </a:prstGeom>
          <a:ln w="19050">
            <a:solidFill>
              <a:srgbClr val="B0F7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48E2762E-36BE-4BEB-B03D-1F8AB0BCD6D3}"/>
              </a:ext>
            </a:extLst>
          </p:cNvPr>
          <p:cNvSpPr txBox="1"/>
          <p:nvPr/>
        </p:nvSpPr>
        <p:spPr>
          <a:xfrm>
            <a:off x="1017142" y="1530849"/>
            <a:ext cx="5234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0" dirty="0">
                <a:solidFill>
                  <a:schemeClr val="bg1"/>
                </a:solidFill>
                <a:latin typeface="Arial Black" panose="020B0A04020102020204" pitchFamily="34" charset="0"/>
              </a:rPr>
              <a:t>Thanks</a:t>
            </a:r>
            <a:endParaRPr lang="zh-TW" altLang="en-US" sz="8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5870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109" y="0"/>
            <a:ext cx="12188891" cy="6858000"/>
          </a:xfrm>
          <a:prstGeom prst="rect">
            <a:avLst/>
          </a:prstGeom>
          <a:gradFill flip="none" rotWithShape="1">
            <a:gsLst>
              <a:gs pos="36000">
                <a:srgbClr val="09192F"/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Freeform 8"/>
          <p:cNvSpPr>
            <a:spLocks/>
          </p:cNvSpPr>
          <p:nvPr/>
        </p:nvSpPr>
        <p:spPr bwMode="auto">
          <a:xfrm>
            <a:off x="4172485" y="62755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" name="Group 22"/>
          <p:cNvGrpSpPr/>
          <p:nvPr/>
        </p:nvGrpSpPr>
        <p:grpSpPr>
          <a:xfrm flipH="1">
            <a:off x="901384" y="3097593"/>
            <a:ext cx="10809135" cy="1657355"/>
            <a:chOff x="814298" y="3025483"/>
            <a:chExt cx="10809135" cy="1657355"/>
          </a:xfrm>
        </p:grpSpPr>
        <p:sp>
          <p:nvSpPr>
            <p:cNvPr id="24" name="Oval 58"/>
            <p:cNvSpPr>
              <a:spLocks noChangeArrowheads="1"/>
            </p:cNvSpPr>
            <p:nvPr/>
          </p:nvSpPr>
          <p:spPr bwMode="auto">
            <a:xfrm>
              <a:off x="2519653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Oval 59"/>
            <p:cNvSpPr>
              <a:spLocks noChangeArrowheads="1"/>
            </p:cNvSpPr>
            <p:nvPr/>
          </p:nvSpPr>
          <p:spPr bwMode="auto">
            <a:xfrm>
              <a:off x="7987192" y="3262536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Oval 60"/>
            <p:cNvSpPr>
              <a:spLocks noChangeArrowheads="1"/>
            </p:cNvSpPr>
            <p:nvPr/>
          </p:nvSpPr>
          <p:spPr bwMode="auto">
            <a:xfrm>
              <a:off x="5415075" y="3921423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Oval 64"/>
            <p:cNvSpPr>
              <a:spLocks noChangeArrowheads="1"/>
            </p:cNvSpPr>
            <p:nvPr/>
          </p:nvSpPr>
          <p:spPr bwMode="auto">
            <a:xfrm>
              <a:off x="4544694" y="3260902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Oval 65"/>
            <p:cNvSpPr>
              <a:spLocks noChangeArrowheads="1"/>
            </p:cNvSpPr>
            <p:nvPr/>
          </p:nvSpPr>
          <p:spPr bwMode="auto">
            <a:xfrm>
              <a:off x="6254515" y="3396773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Oval 66"/>
            <p:cNvSpPr>
              <a:spLocks noChangeArrowheads="1"/>
            </p:cNvSpPr>
            <p:nvPr/>
          </p:nvSpPr>
          <p:spPr bwMode="auto">
            <a:xfrm>
              <a:off x="1739835" y="3260902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Oval 67"/>
            <p:cNvSpPr>
              <a:spLocks noChangeArrowheads="1"/>
            </p:cNvSpPr>
            <p:nvPr/>
          </p:nvSpPr>
          <p:spPr bwMode="auto">
            <a:xfrm>
              <a:off x="1189625" y="4272535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Oval 68"/>
            <p:cNvSpPr>
              <a:spLocks noChangeArrowheads="1"/>
            </p:cNvSpPr>
            <p:nvPr/>
          </p:nvSpPr>
          <p:spPr bwMode="auto">
            <a:xfrm>
              <a:off x="6664818" y="3816493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Oval 69"/>
            <p:cNvSpPr>
              <a:spLocks noChangeArrowheads="1"/>
            </p:cNvSpPr>
            <p:nvPr/>
          </p:nvSpPr>
          <p:spPr bwMode="auto">
            <a:xfrm>
              <a:off x="11226976" y="4275707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7" name="Oval 71"/>
            <p:cNvSpPr>
              <a:spLocks noChangeArrowheads="1"/>
            </p:cNvSpPr>
            <p:nvPr/>
          </p:nvSpPr>
          <p:spPr bwMode="auto">
            <a:xfrm>
              <a:off x="4509717" y="442454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Oval 72"/>
            <p:cNvSpPr>
              <a:spLocks noChangeArrowheads="1"/>
            </p:cNvSpPr>
            <p:nvPr/>
          </p:nvSpPr>
          <p:spPr bwMode="auto">
            <a:xfrm>
              <a:off x="7267601" y="4033708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Oval 73"/>
            <p:cNvSpPr>
              <a:spLocks noChangeArrowheads="1"/>
            </p:cNvSpPr>
            <p:nvPr/>
          </p:nvSpPr>
          <p:spPr bwMode="auto">
            <a:xfrm>
              <a:off x="2413808" y="3025483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2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Oval 77"/>
            <p:cNvSpPr>
              <a:spLocks noChangeArrowheads="1"/>
            </p:cNvSpPr>
            <p:nvPr/>
          </p:nvSpPr>
          <p:spPr bwMode="auto">
            <a:xfrm>
              <a:off x="6738807" y="4421859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Oval 78"/>
            <p:cNvSpPr>
              <a:spLocks noChangeArrowheads="1"/>
            </p:cNvSpPr>
            <p:nvPr/>
          </p:nvSpPr>
          <p:spPr bwMode="auto">
            <a:xfrm>
              <a:off x="10421719" y="4214689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5" name="Oval 79"/>
            <p:cNvSpPr>
              <a:spLocks noChangeArrowheads="1"/>
            </p:cNvSpPr>
            <p:nvPr/>
          </p:nvSpPr>
          <p:spPr bwMode="auto">
            <a:xfrm>
              <a:off x="7895232" y="373940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508729" y="537726"/>
            <a:ext cx="1231106" cy="73866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目錄</a:t>
            </a:r>
            <a:endParaRPr lang="en-US" sz="4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egoe UI Semibold" panose="020B0702040204020203" pitchFamily="34" charset="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-1369405" y="4610827"/>
            <a:ext cx="13902796" cy="2273300"/>
            <a:chOff x="-1395530" y="1270000"/>
            <a:chExt cx="13902796" cy="2273300"/>
          </a:xfrm>
        </p:grpSpPr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66308" y="2580096"/>
              <a:ext cx="1939860" cy="963204"/>
            </a:xfrm>
            <a:custGeom>
              <a:avLst/>
              <a:gdLst>
                <a:gd name="T0" fmla="*/ 0 w 1442"/>
                <a:gd name="T1" fmla="*/ 716 h 716"/>
                <a:gd name="T2" fmla="*/ 1442 w 1442"/>
                <a:gd name="T3" fmla="*/ 716 h 716"/>
                <a:gd name="T4" fmla="*/ 725 w 1442"/>
                <a:gd name="T5" fmla="*/ 0 h 716"/>
                <a:gd name="T6" fmla="*/ 0 w 1442"/>
                <a:gd name="T7" fmla="*/ 716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2" h="716">
                  <a:moveTo>
                    <a:pt x="0" y="716"/>
                  </a:moveTo>
                  <a:lnTo>
                    <a:pt x="1442" y="716"/>
                  </a:lnTo>
                  <a:lnTo>
                    <a:pt x="725" y="0"/>
                  </a:lnTo>
                  <a:lnTo>
                    <a:pt x="0" y="716"/>
                  </a:lnTo>
                  <a:close/>
                </a:path>
              </a:pathLst>
            </a:custGeom>
            <a:gradFill flip="none" rotWithShape="1">
              <a:gsLst>
                <a:gs pos="43000">
                  <a:srgbClr val="09192F">
                    <a:alpha val="73000"/>
                  </a:srgbClr>
                </a:gs>
                <a:gs pos="100000">
                  <a:srgbClr val="125680"/>
                </a:gs>
                <a:gs pos="0">
                  <a:srgbClr val="070C1E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-1395530" y="2332624"/>
              <a:ext cx="2435569" cy="1210676"/>
            </a:xfrm>
            <a:custGeom>
              <a:avLst/>
              <a:gdLst>
                <a:gd name="T0" fmla="*/ 0 w 2227"/>
                <a:gd name="T1" fmla="*/ 1107 h 1107"/>
                <a:gd name="T2" fmla="*/ 2227 w 2227"/>
                <a:gd name="T3" fmla="*/ 1107 h 1107"/>
                <a:gd name="T4" fmla="*/ 1121 w 2227"/>
                <a:gd name="T5" fmla="*/ 0 h 1107"/>
                <a:gd name="T6" fmla="*/ 0 w 2227"/>
                <a:gd name="T7" fmla="*/ 1107 h 1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7" h="1107">
                  <a:moveTo>
                    <a:pt x="0" y="1107"/>
                  </a:moveTo>
                  <a:lnTo>
                    <a:pt x="2227" y="1107"/>
                  </a:lnTo>
                  <a:lnTo>
                    <a:pt x="1121" y="0"/>
                  </a:lnTo>
                  <a:lnTo>
                    <a:pt x="0" y="1107"/>
                  </a:lnTo>
                  <a:close/>
                </a:path>
              </a:pathLst>
            </a:custGeom>
            <a:gradFill flip="none" rotWithShape="1">
              <a:gsLst>
                <a:gs pos="43000">
                  <a:srgbClr val="09192F">
                    <a:alpha val="73000"/>
                  </a:srgbClr>
                </a:gs>
                <a:gs pos="100000">
                  <a:srgbClr val="125680"/>
                </a:gs>
                <a:gs pos="0">
                  <a:srgbClr val="070C1E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11425749" y="3006050"/>
              <a:ext cx="1081517" cy="537249"/>
            </a:xfrm>
            <a:custGeom>
              <a:avLst/>
              <a:gdLst>
                <a:gd name="T0" fmla="*/ 0 w 1695"/>
                <a:gd name="T1" fmla="*/ 842 h 842"/>
                <a:gd name="T2" fmla="*/ 1695 w 1695"/>
                <a:gd name="T3" fmla="*/ 842 h 842"/>
                <a:gd name="T4" fmla="*/ 853 w 1695"/>
                <a:gd name="T5" fmla="*/ 0 h 842"/>
                <a:gd name="T6" fmla="*/ 0 w 1695"/>
                <a:gd name="T7" fmla="*/ 842 h 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5" h="842">
                  <a:moveTo>
                    <a:pt x="0" y="842"/>
                  </a:moveTo>
                  <a:lnTo>
                    <a:pt x="1695" y="842"/>
                  </a:lnTo>
                  <a:lnTo>
                    <a:pt x="853" y="0"/>
                  </a:lnTo>
                  <a:lnTo>
                    <a:pt x="0" y="842"/>
                  </a:lnTo>
                  <a:close/>
                </a:path>
              </a:pathLst>
            </a:custGeom>
            <a:gradFill flip="none" rotWithShape="1">
              <a:gsLst>
                <a:gs pos="43000">
                  <a:srgbClr val="09192F">
                    <a:alpha val="73000"/>
                  </a:srgbClr>
                </a:gs>
                <a:gs pos="100000">
                  <a:srgbClr val="125680"/>
                </a:gs>
                <a:gs pos="0">
                  <a:srgbClr val="070C1E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9918700" y="2633737"/>
              <a:ext cx="1831188" cy="909563"/>
            </a:xfrm>
            <a:custGeom>
              <a:avLst/>
              <a:gdLst>
                <a:gd name="T0" fmla="*/ 0 w 2581"/>
                <a:gd name="T1" fmla="*/ 1282 h 1282"/>
                <a:gd name="T2" fmla="*/ 2581 w 2581"/>
                <a:gd name="T3" fmla="*/ 1282 h 1282"/>
                <a:gd name="T4" fmla="*/ 1298 w 2581"/>
                <a:gd name="T5" fmla="*/ 0 h 1282"/>
                <a:gd name="T6" fmla="*/ 0 w 2581"/>
                <a:gd name="T7" fmla="*/ 1282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1" h="1282">
                  <a:moveTo>
                    <a:pt x="0" y="1282"/>
                  </a:moveTo>
                  <a:lnTo>
                    <a:pt x="2581" y="1282"/>
                  </a:lnTo>
                  <a:lnTo>
                    <a:pt x="1298" y="0"/>
                  </a:lnTo>
                  <a:lnTo>
                    <a:pt x="0" y="1282"/>
                  </a:lnTo>
                  <a:close/>
                </a:path>
              </a:pathLst>
            </a:custGeom>
            <a:gradFill flip="none" rotWithShape="1">
              <a:gsLst>
                <a:gs pos="43000">
                  <a:srgbClr val="09192F">
                    <a:alpha val="73000"/>
                  </a:srgbClr>
                </a:gs>
                <a:gs pos="100000">
                  <a:srgbClr val="125680"/>
                </a:gs>
                <a:gs pos="0">
                  <a:srgbClr val="070C1E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0" name="Freeform 7"/>
            <p:cNvSpPr>
              <a:spLocks/>
            </p:cNvSpPr>
            <p:nvPr/>
          </p:nvSpPr>
          <p:spPr bwMode="auto">
            <a:xfrm>
              <a:off x="3468005" y="2054101"/>
              <a:ext cx="2995886" cy="1489199"/>
            </a:xfrm>
            <a:custGeom>
              <a:avLst/>
              <a:gdLst>
                <a:gd name="T0" fmla="*/ 0 w 2227"/>
                <a:gd name="T1" fmla="*/ 1107 h 1107"/>
                <a:gd name="T2" fmla="*/ 2227 w 2227"/>
                <a:gd name="T3" fmla="*/ 1107 h 1107"/>
                <a:gd name="T4" fmla="*/ 1121 w 2227"/>
                <a:gd name="T5" fmla="*/ 0 h 1107"/>
                <a:gd name="T6" fmla="*/ 0 w 2227"/>
                <a:gd name="T7" fmla="*/ 1107 h 1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7" h="1107">
                  <a:moveTo>
                    <a:pt x="0" y="1107"/>
                  </a:moveTo>
                  <a:lnTo>
                    <a:pt x="2227" y="1107"/>
                  </a:lnTo>
                  <a:lnTo>
                    <a:pt x="1121" y="0"/>
                  </a:lnTo>
                  <a:lnTo>
                    <a:pt x="0" y="1107"/>
                  </a:lnTo>
                  <a:close/>
                </a:path>
              </a:pathLst>
            </a:custGeom>
            <a:gradFill flip="none" rotWithShape="1">
              <a:gsLst>
                <a:gs pos="43000">
                  <a:srgbClr val="09192F">
                    <a:alpha val="73000"/>
                  </a:srgbClr>
                </a:gs>
                <a:gs pos="100000">
                  <a:srgbClr val="125680"/>
                </a:gs>
                <a:gs pos="0">
                  <a:srgbClr val="070C1E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Freeform 46"/>
            <p:cNvSpPr>
              <a:spLocks/>
            </p:cNvSpPr>
            <p:nvPr/>
          </p:nvSpPr>
          <p:spPr bwMode="auto">
            <a:xfrm flipH="1">
              <a:off x="6577497" y="1270000"/>
              <a:ext cx="4575156" cy="2273300"/>
            </a:xfrm>
            <a:custGeom>
              <a:avLst/>
              <a:gdLst>
                <a:gd name="T0" fmla="*/ 0 w 2884"/>
                <a:gd name="T1" fmla="*/ 1433 h 1433"/>
                <a:gd name="T2" fmla="*/ 2884 w 2884"/>
                <a:gd name="T3" fmla="*/ 1433 h 1433"/>
                <a:gd name="T4" fmla="*/ 1452 w 2884"/>
                <a:gd name="T5" fmla="*/ 0 h 1433"/>
                <a:gd name="T6" fmla="*/ 0 w 2884"/>
                <a:gd name="T7" fmla="*/ 1433 h 1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4" h="1433">
                  <a:moveTo>
                    <a:pt x="0" y="1433"/>
                  </a:moveTo>
                  <a:lnTo>
                    <a:pt x="2884" y="1433"/>
                  </a:lnTo>
                  <a:lnTo>
                    <a:pt x="1452" y="0"/>
                  </a:lnTo>
                  <a:lnTo>
                    <a:pt x="0" y="1433"/>
                  </a:lnTo>
                  <a:close/>
                </a:path>
              </a:pathLst>
            </a:custGeom>
            <a:gradFill>
              <a:gsLst>
                <a:gs pos="100000">
                  <a:srgbClr val="B0F7F4"/>
                </a:gs>
                <a:gs pos="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Freeform 46"/>
            <p:cNvSpPr>
              <a:spLocks/>
            </p:cNvSpPr>
            <p:nvPr/>
          </p:nvSpPr>
          <p:spPr bwMode="auto">
            <a:xfrm flipH="1">
              <a:off x="4139475" y="1794103"/>
              <a:ext cx="3520367" cy="1749197"/>
            </a:xfrm>
            <a:custGeom>
              <a:avLst/>
              <a:gdLst>
                <a:gd name="T0" fmla="*/ 0 w 2884"/>
                <a:gd name="T1" fmla="*/ 1433 h 1433"/>
                <a:gd name="T2" fmla="*/ 2884 w 2884"/>
                <a:gd name="T3" fmla="*/ 1433 h 1433"/>
                <a:gd name="T4" fmla="*/ 1452 w 2884"/>
                <a:gd name="T5" fmla="*/ 0 h 1433"/>
                <a:gd name="T6" fmla="*/ 0 w 2884"/>
                <a:gd name="T7" fmla="*/ 1433 h 1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4" h="1433">
                  <a:moveTo>
                    <a:pt x="0" y="1433"/>
                  </a:moveTo>
                  <a:lnTo>
                    <a:pt x="2884" y="1433"/>
                  </a:lnTo>
                  <a:lnTo>
                    <a:pt x="1452" y="0"/>
                  </a:lnTo>
                  <a:lnTo>
                    <a:pt x="0" y="1433"/>
                  </a:lnTo>
                  <a:close/>
                </a:path>
              </a:pathLst>
            </a:custGeom>
            <a:gradFill>
              <a:gsLst>
                <a:gs pos="100000">
                  <a:srgbClr val="B0F7F4"/>
                </a:gs>
                <a:gs pos="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Freeform 46"/>
            <p:cNvSpPr>
              <a:spLocks/>
            </p:cNvSpPr>
            <p:nvPr/>
          </p:nvSpPr>
          <p:spPr bwMode="auto">
            <a:xfrm flipH="1">
              <a:off x="2155082" y="2205119"/>
              <a:ext cx="2693171" cy="1338180"/>
            </a:xfrm>
            <a:custGeom>
              <a:avLst/>
              <a:gdLst>
                <a:gd name="T0" fmla="*/ 0 w 2884"/>
                <a:gd name="T1" fmla="*/ 1433 h 1433"/>
                <a:gd name="T2" fmla="*/ 2884 w 2884"/>
                <a:gd name="T3" fmla="*/ 1433 h 1433"/>
                <a:gd name="T4" fmla="*/ 1452 w 2884"/>
                <a:gd name="T5" fmla="*/ 0 h 1433"/>
                <a:gd name="T6" fmla="*/ 0 w 2884"/>
                <a:gd name="T7" fmla="*/ 1433 h 1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4" h="1433">
                  <a:moveTo>
                    <a:pt x="0" y="1433"/>
                  </a:moveTo>
                  <a:lnTo>
                    <a:pt x="2884" y="1433"/>
                  </a:lnTo>
                  <a:lnTo>
                    <a:pt x="1452" y="0"/>
                  </a:lnTo>
                  <a:lnTo>
                    <a:pt x="0" y="1433"/>
                  </a:lnTo>
                  <a:close/>
                </a:path>
              </a:pathLst>
            </a:custGeom>
            <a:gradFill>
              <a:gsLst>
                <a:gs pos="100000">
                  <a:srgbClr val="B0F7F4"/>
                </a:gs>
                <a:gs pos="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Freeform 46"/>
            <p:cNvSpPr>
              <a:spLocks/>
            </p:cNvSpPr>
            <p:nvPr/>
          </p:nvSpPr>
          <p:spPr bwMode="auto">
            <a:xfrm flipH="1">
              <a:off x="1039347" y="2748524"/>
              <a:ext cx="1599535" cy="794775"/>
            </a:xfrm>
            <a:custGeom>
              <a:avLst/>
              <a:gdLst>
                <a:gd name="T0" fmla="*/ 0 w 2884"/>
                <a:gd name="T1" fmla="*/ 1433 h 1433"/>
                <a:gd name="T2" fmla="*/ 2884 w 2884"/>
                <a:gd name="T3" fmla="*/ 1433 h 1433"/>
                <a:gd name="T4" fmla="*/ 1452 w 2884"/>
                <a:gd name="T5" fmla="*/ 0 h 1433"/>
                <a:gd name="T6" fmla="*/ 0 w 2884"/>
                <a:gd name="T7" fmla="*/ 1433 h 1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4" h="1433">
                  <a:moveTo>
                    <a:pt x="0" y="1433"/>
                  </a:moveTo>
                  <a:lnTo>
                    <a:pt x="2884" y="1433"/>
                  </a:lnTo>
                  <a:lnTo>
                    <a:pt x="1452" y="0"/>
                  </a:lnTo>
                  <a:lnTo>
                    <a:pt x="0" y="1433"/>
                  </a:lnTo>
                  <a:close/>
                </a:path>
              </a:pathLst>
            </a:custGeom>
            <a:gradFill>
              <a:gsLst>
                <a:gs pos="100000">
                  <a:srgbClr val="B0F7F4"/>
                </a:gs>
                <a:gs pos="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1244585" y="1625629"/>
            <a:ext cx="3628177" cy="940991"/>
            <a:chOff x="504357" y="3811481"/>
            <a:chExt cx="3628177" cy="940991"/>
          </a:xfrm>
        </p:grpSpPr>
        <p:sp>
          <p:nvSpPr>
            <p:cNvPr id="72" name="TextBox 71"/>
            <p:cNvSpPr txBox="1"/>
            <p:nvPr/>
          </p:nvSpPr>
          <p:spPr>
            <a:xfrm>
              <a:off x="1371475" y="4223323"/>
              <a:ext cx="1846659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r>
                <a: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egoe UI Semibold" panose="020B0702040204020203" pitchFamily="34" charset="0"/>
                </a:rPr>
                <a:t>公司基本資料</a:t>
              </a:r>
              <a:endParaRPr 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endParaRPr>
            </a:p>
          </p:txBody>
        </p:sp>
        <p:pic>
          <p:nvPicPr>
            <p:cNvPr id="3" name="圖形 2" descr="城市">
              <a:extLst>
                <a:ext uri="{FF2B5EF4-FFF2-40B4-BE49-F238E27FC236}">
                  <a16:creationId xmlns="" xmlns:a16="http://schemas.microsoft.com/office/drawing/2014/main" id="{04816921-11C2-4467-974E-928F36EE6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18134" y="3811481"/>
              <a:ext cx="914400" cy="914400"/>
            </a:xfrm>
            <a:prstGeom prst="rect">
              <a:avLst/>
            </a:prstGeom>
          </p:spPr>
        </p:pic>
        <p:sp>
          <p:nvSpPr>
            <p:cNvPr id="77" name="TextBox 6">
              <a:extLst>
                <a:ext uri="{FF2B5EF4-FFF2-40B4-BE49-F238E27FC236}">
                  <a16:creationId xmlns="" xmlns:a16="http://schemas.microsoft.com/office/drawing/2014/main" id="{B94BAEA1-A725-4859-9031-D044C6F10DF9}"/>
                </a:ext>
              </a:extLst>
            </p:cNvPr>
            <p:cNvSpPr txBox="1"/>
            <p:nvPr/>
          </p:nvSpPr>
          <p:spPr>
            <a:xfrm>
              <a:off x="504357" y="3921475"/>
              <a:ext cx="849184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群組 56"/>
          <p:cNvGrpSpPr/>
          <p:nvPr/>
        </p:nvGrpSpPr>
        <p:grpSpPr>
          <a:xfrm>
            <a:off x="1244585" y="2803930"/>
            <a:ext cx="2231942" cy="830997"/>
            <a:chOff x="506895" y="4763359"/>
            <a:chExt cx="2231942" cy="830997"/>
          </a:xfrm>
        </p:grpSpPr>
        <p:sp>
          <p:nvSpPr>
            <p:cNvPr id="73" name="TextBox 72"/>
            <p:cNvSpPr txBox="1"/>
            <p:nvPr/>
          </p:nvSpPr>
          <p:spPr>
            <a:xfrm>
              <a:off x="1371475" y="4999694"/>
              <a:ext cx="136736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r>
                <a: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egoe UI Semibold" panose="020B0702040204020203" pitchFamily="34" charset="0"/>
                </a:rPr>
                <a:t>產品</a:t>
              </a:r>
              <a:r>
                <a:rPr lang="en-US" altLang="zh-TW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egoe UI Semibold" panose="020B0702040204020203" pitchFamily="34" charset="0"/>
                </a:rPr>
                <a:t>/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egoe UI Semibold" panose="020B0702040204020203" pitchFamily="34" charset="0"/>
                </a:rPr>
                <a:t>服務</a:t>
              </a:r>
              <a:endParaRPr 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endParaRPr>
            </a:p>
          </p:txBody>
        </p:sp>
        <p:sp>
          <p:nvSpPr>
            <p:cNvPr id="78" name="TextBox 6">
              <a:extLst>
                <a:ext uri="{FF2B5EF4-FFF2-40B4-BE49-F238E27FC236}">
                  <a16:creationId xmlns="" xmlns:a16="http://schemas.microsoft.com/office/drawing/2014/main" id="{51A50C9D-D281-437C-8F93-F96D95CB4EF5}"/>
                </a:ext>
              </a:extLst>
            </p:cNvPr>
            <p:cNvSpPr txBox="1"/>
            <p:nvPr/>
          </p:nvSpPr>
          <p:spPr>
            <a:xfrm>
              <a:off x="506895" y="4763359"/>
              <a:ext cx="849184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</a:t>
              </a:r>
              <a:r>
                <a:rPr lang="en-US" altLang="zh-TW" sz="48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群組 57"/>
          <p:cNvGrpSpPr/>
          <p:nvPr/>
        </p:nvGrpSpPr>
        <p:grpSpPr>
          <a:xfrm>
            <a:off x="1244585" y="3615934"/>
            <a:ext cx="3507220" cy="1119957"/>
            <a:chOff x="504358" y="5305396"/>
            <a:chExt cx="3507220" cy="1119957"/>
          </a:xfrm>
        </p:grpSpPr>
        <p:sp>
          <p:nvSpPr>
            <p:cNvPr id="74" name="TextBox 73"/>
            <p:cNvSpPr txBox="1"/>
            <p:nvPr/>
          </p:nvSpPr>
          <p:spPr>
            <a:xfrm>
              <a:off x="1337526" y="5850464"/>
              <a:ext cx="1846659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r>
                <a: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egoe UI Semibold" panose="020B0702040204020203" pitchFamily="34" charset="0"/>
                </a:rPr>
                <a:t>永續績效亮點</a:t>
              </a:r>
              <a:endParaRPr 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endParaRPr>
            </a:p>
          </p:txBody>
        </p:sp>
        <p:pic>
          <p:nvPicPr>
            <p:cNvPr id="7" name="圖形 6" descr="植物">
              <a:extLst>
                <a:ext uri="{FF2B5EF4-FFF2-40B4-BE49-F238E27FC236}">
                  <a16:creationId xmlns="" xmlns:a16="http://schemas.microsoft.com/office/drawing/2014/main" id="{48419EC6-8D84-40FB-B6F1-393E2BC35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97178" y="5305396"/>
              <a:ext cx="914400" cy="914400"/>
            </a:xfrm>
            <a:prstGeom prst="rect">
              <a:avLst/>
            </a:prstGeom>
          </p:spPr>
        </p:pic>
        <p:sp>
          <p:nvSpPr>
            <p:cNvPr id="79" name="TextBox 6">
              <a:extLst>
                <a:ext uri="{FF2B5EF4-FFF2-40B4-BE49-F238E27FC236}">
                  <a16:creationId xmlns="" xmlns:a16="http://schemas.microsoft.com/office/drawing/2014/main" id="{4179E224-2185-4C83-BC7F-EFB1562B89A6}"/>
                </a:ext>
              </a:extLst>
            </p:cNvPr>
            <p:cNvSpPr txBox="1"/>
            <p:nvPr/>
          </p:nvSpPr>
          <p:spPr>
            <a:xfrm>
              <a:off x="504358" y="5594356"/>
              <a:ext cx="84918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</a:t>
              </a:r>
              <a:r>
                <a:rPr lang="en-US" altLang="zh-TW" sz="48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群組 54"/>
          <p:cNvGrpSpPr/>
          <p:nvPr/>
        </p:nvGrpSpPr>
        <p:grpSpPr>
          <a:xfrm>
            <a:off x="5950859" y="1616920"/>
            <a:ext cx="3693393" cy="938382"/>
            <a:chOff x="4853580" y="3811481"/>
            <a:chExt cx="3693393" cy="938382"/>
          </a:xfrm>
        </p:grpSpPr>
        <p:sp>
          <p:nvSpPr>
            <p:cNvPr id="75" name="TextBox 74"/>
            <p:cNvSpPr txBox="1"/>
            <p:nvPr/>
          </p:nvSpPr>
          <p:spPr>
            <a:xfrm>
              <a:off x="5808055" y="4223323"/>
              <a:ext cx="1538883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r>
                <a: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egoe UI Semibold" panose="020B0702040204020203" pitchFamily="34" charset="0"/>
                </a:rPr>
                <a:t>實習生計畫</a:t>
              </a:r>
              <a:endParaRPr 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endParaRPr>
            </a:p>
          </p:txBody>
        </p:sp>
        <p:pic>
          <p:nvPicPr>
            <p:cNvPr id="9" name="圖形 8" descr="教室">
              <a:extLst>
                <a:ext uri="{FF2B5EF4-FFF2-40B4-BE49-F238E27FC236}">
                  <a16:creationId xmlns="" xmlns:a16="http://schemas.microsoft.com/office/drawing/2014/main" id="{A588C459-BCD5-4D25-89D6-F452A95EC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32573" y="3811481"/>
              <a:ext cx="914400" cy="914400"/>
            </a:xfrm>
            <a:prstGeom prst="rect">
              <a:avLst/>
            </a:prstGeom>
          </p:spPr>
        </p:pic>
        <p:sp>
          <p:nvSpPr>
            <p:cNvPr id="80" name="TextBox 6">
              <a:extLst>
                <a:ext uri="{FF2B5EF4-FFF2-40B4-BE49-F238E27FC236}">
                  <a16:creationId xmlns="" xmlns:a16="http://schemas.microsoft.com/office/drawing/2014/main" id="{B9FAC932-D802-4E06-AC68-9F913D33714F}"/>
                </a:ext>
              </a:extLst>
            </p:cNvPr>
            <p:cNvSpPr txBox="1"/>
            <p:nvPr/>
          </p:nvSpPr>
          <p:spPr>
            <a:xfrm>
              <a:off x="4853580" y="3918866"/>
              <a:ext cx="84918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</a:t>
              </a:r>
              <a:r>
                <a:rPr lang="en-US" altLang="zh-TW" sz="48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22"/>
          <p:cNvGrpSpPr/>
          <p:nvPr/>
        </p:nvGrpSpPr>
        <p:grpSpPr>
          <a:xfrm>
            <a:off x="966698" y="1159936"/>
            <a:ext cx="10809135" cy="1657355"/>
            <a:chOff x="814298" y="3025483"/>
            <a:chExt cx="10809135" cy="1657355"/>
          </a:xfrm>
        </p:grpSpPr>
        <p:sp>
          <p:nvSpPr>
            <p:cNvPr id="61" name="Oval 58"/>
            <p:cNvSpPr>
              <a:spLocks noChangeArrowheads="1"/>
            </p:cNvSpPr>
            <p:nvPr/>
          </p:nvSpPr>
          <p:spPr bwMode="auto">
            <a:xfrm>
              <a:off x="2519653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Oval 59"/>
            <p:cNvSpPr>
              <a:spLocks noChangeArrowheads="1"/>
            </p:cNvSpPr>
            <p:nvPr/>
          </p:nvSpPr>
          <p:spPr bwMode="auto">
            <a:xfrm>
              <a:off x="7987192" y="3262536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Oval 60"/>
            <p:cNvSpPr>
              <a:spLocks noChangeArrowheads="1"/>
            </p:cNvSpPr>
            <p:nvPr/>
          </p:nvSpPr>
          <p:spPr bwMode="auto">
            <a:xfrm>
              <a:off x="5415075" y="3921423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4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5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Oval 64"/>
            <p:cNvSpPr>
              <a:spLocks noChangeArrowheads="1"/>
            </p:cNvSpPr>
            <p:nvPr/>
          </p:nvSpPr>
          <p:spPr bwMode="auto">
            <a:xfrm>
              <a:off x="4544694" y="3260902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Oval 65"/>
            <p:cNvSpPr>
              <a:spLocks noChangeArrowheads="1"/>
            </p:cNvSpPr>
            <p:nvPr/>
          </p:nvSpPr>
          <p:spPr bwMode="auto">
            <a:xfrm>
              <a:off x="6254515" y="3396773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9" name="Oval 66"/>
            <p:cNvSpPr>
              <a:spLocks noChangeArrowheads="1"/>
            </p:cNvSpPr>
            <p:nvPr/>
          </p:nvSpPr>
          <p:spPr bwMode="auto">
            <a:xfrm>
              <a:off x="1739835" y="3260902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1" name="Oval 67"/>
            <p:cNvSpPr>
              <a:spLocks noChangeArrowheads="1"/>
            </p:cNvSpPr>
            <p:nvPr/>
          </p:nvSpPr>
          <p:spPr bwMode="auto">
            <a:xfrm>
              <a:off x="1189625" y="4272535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6" name="Oval 68"/>
            <p:cNvSpPr>
              <a:spLocks noChangeArrowheads="1"/>
            </p:cNvSpPr>
            <p:nvPr/>
          </p:nvSpPr>
          <p:spPr bwMode="auto">
            <a:xfrm>
              <a:off x="6664818" y="3816493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3" name="Oval 69"/>
            <p:cNvSpPr>
              <a:spLocks noChangeArrowheads="1"/>
            </p:cNvSpPr>
            <p:nvPr/>
          </p:nvSpPr>
          <p:spPr bwMode="auto">
            <a:xfrm>
              <a:off x="11226976" y="4275707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4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5" name="Oval 71"/>
            <p:cNvSpPr>
              <a:spLocks noChangeArrowheads="1"/>
            </p:cNvSpPr>
            <p:nvPr/>
          </p:nvSpPr>
          <p:spPr bwMode="auto">
            <a:xfrm>
              <a:off x="4509717" y="442454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6" name="Oval 72"/>
            <p:cNvSpPr>
              <a:spLocks noChangeArrowheads="1"/>
            </p:cNvSpPr>
            <p:nvPr/>
          </p:nvSpPr>
          <p:spPr bwMode="auto">
            <a:xfrm>
              <a:off x="7267601" y="4033708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1" name="Oval 73"/>
            <p:cNvSpPr>
              <a:spLocks noChangeArrowheads="1"/>
            </p:cNvSpPr>
            <p:nvPr/>
          </p:nvSpPr>
          <p:spPr bwMode="auto">
            <a:xfrm>
              <a:off x="2413808" y="3025483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2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3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4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5" name="Oval 77"/>
            <p:cNvSpPr>
              <a:spLocks noChangeArrowheads="1"/>
            </p:cNvSpPr>
            <p:nvPr/>
          </p:nvSpPr>
          <p:spPr bwMode="auto">
            <a:xfrm>
              <a:off x="6738807" y="4421859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6" name="Oval 78"/>
            <p:cNvSpPr>
              <a:spLocks noChangeArrowheads="1"/>
            </p:cNvSpPr>
            <p:nvPr/>
          </p:nvSpPr>
          <p:spPr bwMode="auto">
            <a:xfrm>
              <a:off x="10421719" y="4214689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7" name="Oval 79"/>
            <p:cNvSpPr>
              <a:spLocks noChangeArrowheads="1"/>
            </p:cNvSpPr>
            <p:nvPr/>
          </p:nvSpPr>
          <p:spPr bwMode="auto">
            <a:xfrm>
              <a:off x="7895232" y="373940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989310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12188891" cy="6210300"/>
          </a:xfrm>
          <a:prstGeom prst="rect">
            <a:avLst/>
          </a:prstGeom>
          <a:gradFill flip="none" rotWithShape="1">
            <a:gsLst>
              <a:gs pos="36000">
                <a:srgbClr val="09192F"/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" name="Freeform 8"/>
          <p:cNvSpPr>
            <a:spLocks/>
          </p:cNvSpPr>
          <p:nvPr/>
        </p:nvSpPr>
        <p:spPr bwMode="auto">
          <a:xfrm>
            <a:off x="1625922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-200025" y="5247096"/>
            <a:ext cx="1939860" cy="963204"/>
          </a:xfrm>
          <a:custGeom>
            <a:avLst/>
            <a:gdLst>
              <a:gd name="T0" fmla="*/ 0 w 1442"/>
              <a:gd name="T1" fmla="*/ 716 h 716"/>
              <a:gd name="T2" fmla="*/ 1442 w 1442"/>
              <a:gd name="T3" fmla="*/ 716 h 716"/>
              <a:gd name="T4" fmla="*/ 725 w 1442"/>
              <a:gd name="T5" fmla="*/ 0 h 716"/>
              <a:gd name="T6" fmla="*/ 0 w 1442"/>
              <a:gd name="T7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2" h="716">
                <a:moveTo>
                  <a:pt x="0" y="716"/>
                </a:moveTo>
                <a:lnTo>
                  <a:pt x="1442" y="716"/>
                </a:lnTo>
                <a:lnTo>
                  <a:pt x="725" y="0"/>
                </a:lnTo>
                <a:lnTo>
                  <a:pt x="0" y="716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10781752" y="4721101"/>
            <a:ext cx="2995886" cy="1489199"/>
          </a:xfrm>
          <a:custGeom>
            <a:avLst/>
            <a:gdLst>
              <a:gd name="T0" fmla="*/ 0 w 2227"/>
              <a:gd name="T1" fmla="*/ 1107 h 1107"/>
              <a:gd name="T2" fmla="*/ 2227 w 2227"/>
              <a:gd name="T3" fmla="*/ 1107 h 1107"/>
              <a:gd name="T4" fmla="*/ 1121 w 2227"/>
              <a:gd name="T5" fmla="*/ 0 h 1107"/>
              <a:gd name="T6" fmla="*/ 0 w 2227"/>
              <a:gd name="T7" fmla="*/ 1107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27" h="1107">
                <a:moveTo>
                  <a:pt x="0" y="1107"/>
                </a:moveTo>
                <a:lnTo>
                  <a:pt x="2227" y="1107"/>
                </a:lnTo>
                <a:lnTo>
                  <a:pt x="1121" y="0"/>
                </a:lnTo>
                <a:lnTo>
                  <a:pt x="0" y="1107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8212883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48"/>
          <p:cNvSpPr>
            <a:spLocks noChangeArrowheads="1"/>
          </p:cNvSpPr>
          <p:nvPr/>
        </p:nvSpPr>
        <p:spPr bwMode="auto">
          <a:xfrm>
            <a:off x="0" y="6210300"/>
            <a:ext cx="12188890" cy="646185"/>
          </a:xfrm>
          <a:prstGeom prst="rect">
            <a:avLst/>
          </a:prstGeom>
          <a:gradFill flip="none" rotWithShape="1">
            <a:gsLst>
              <a:gs pos="100000">
                <a:srgbClr val="070C1E"/>
              </a:gs>
              <a:gs pos="0">
                <a:srgbClr val="12214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26809" y="558713"/>
            <a:ext cx="3071354" cy="67710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altLang="zh-TW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01</a:t>
            </a:r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 關於鑽全</a:t>
            </a:r>
            <a:endParaRPr 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egoe UI Semibold" panose="020B0702040204020203" pitchFamily="34" charset="0"/>
            </a:endParaRPr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1095299" y="5704484"/>
            <a:ext cx="1021050" cy="505816"/>
          </a:xfrm>
          <a:custGeom>
            <a:avLst/>
            <a:gdLst>
              <a:gd name="T0" fmla="*/ 0 w 759"/>
              <a:gd name="T1" fmla="*/ 376 h 376"/>
              <a:gd name="T2" fmla="*/ 759 w 759"/>
              <a:gd name="T3" fmla="*/ 376 h 376"/>
              <a:gd name="T4" fmla="*/ 381 w 759"/>
              <a:gd name="T5" fmla="*/ 0 h 376"/>
              <a:gd name="T6" fmla="*/ 0 w 759"/>
              <a:gd name="T7" fmla="*/ 37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9" h="376">
                <a:moveTo>
                  <a:pt x="0" y="376"/>
                </a:moveTo>
                <a:lnTo>
                  <a:pt x="759" y="376"/>
                </a:lnTo>
                <a:lnTo>
                  <a:pt x="381" y="0"/>
                </a:lnTo>
                <a:lnTo>
                  <a:pt x="0" y="376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3111839" y="5357407"/>
            <a:ext cx="1716547" cy="852893"/>
          </a:xfrm>
          <a:custGeom>
            <a:avLst/>
            <a:gdLst>
              <a:gd name="T0" fmla="*/ 0 w 1276"/>
              <a:gd name="T1" fmla="*/ 634 h 634"/>
              <a:gd name="T2" fmla="*/ 1276 w 1276"/>
              <a:gd name="T3" fmla="*/ 634 h 634"/>
              <a:gd name="T4" fmla="*/ 640 w 1276"/>
              <a:gd name="T5" fmla="*/ 0 h 634"/>
              <a:gd name="T6" fmla="*/ 0 w 1276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6" h="634">
                <a:moveTo>
                  <a:pt x="0" y="634"/>
                </a:moveTo>
                <a:lnTo>
                  <a:pt x="1276" y="634"/>
                </a:lnTo>
                <a:lnTo>
                  <a:pt x="640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50"/>
          <p:cNvSpPr>
            <a:spLocks/>
          </p:cNvSpPr>
          <p:nvPr/>
        </p:nvSpPr>
        <p:spPr bwMode="auto">
          <a:xfrm>
            <a:off x="4160648" y="6210300"/>
            <a:ext cx="4010895" cy="1993879"/>
          </a:xfrm>
          <a:custGeom>
            <a:avLst/>
            <a:gdLst>
              <a:gd name="T0" fmla="*/ 0 w 1907"/>
              <a:gd name="T1" fmla="*/ 0 h 948"/>
              <a:gd name="T2" fmla="*/ 1907 w 1907"/>
              <a:gd name="T3" fmla="*/ 0 h 948"/>
              <a:gd name="T4" fmla="*/ 962 w 1907"/>
              <a:gd name="T5" fmla="*/ 948 h 948"/>
              <a:gd name="T6" fmla="*/ 0 w 1907"/>
              <a:gd name="T7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7" h="948">
                <a:moveTo>
                  <a:pt x="0" y="0"/>
                </a:moveTo>
                <a:lnTo>
                  <a:pt x="1907" y="0"/>
                </a:lnTo>
                <a:lnTo>
                  <a:pt x="962" y="9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1"/>
          <p:cNvSpPr>
            <a:spLocks/>
          </p:cNvSpPr>
          <p:nvPr/>
        </p:nvSpPr>
        <p:spPr bwMode="auto">
          <a:xfrm>
            <a:off x="3232485" y="6210300"/>
            <a:ext cx="1304130" cy="647700"/>
          </a:xfrm>
          <a:custGeom>
            <a:avLst/>
            <a:gdLst>
              <a:gd name="T0" fmla="*/ 0 w 747"/>
              <a:gd name="T1" fmla="*/ 0 h 371"/>
              <a:gd name="T2" fmla="*/ 747 w 747"/>
              <a:gd name="T3" fmla="*/ 0 h 371"/>
              <a:gd name="T4" fmla="*/ 376 w 747"/>
              <a:gd name="T5" fmla="*/ 371 h 371"/>
              <a:gd name="T6" fmla="*/ 0 w 747"/>
              <a:gd name="T7" fmla="*/ 0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7" h="371">
                <a:moveTo>
                  <a:pt x="0" y="0"/>
                </a:moveTo>
                <a:lnTo>
                  <a:pt x="747" y="0"/>
                </a:lnTo>
                <a:lnTo>
                  <a:pt x="376" y="37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56"/>
          <p:cNvSpPr>
            <a:spLocks/>
          </p:cNvSpPr>
          <p:nvPr/>
        </p:nvSpPr>
        <p:spPr bwMode="auto">
          <a:xfrm>
            <a:off x="1186104" y="6210300"/>
            <a:ext cx="839440" cy="417029"/>
          </a:xfrm>
          <a:custGeom>
            <a:avLst/>
            <a:gdLst>
              <a:gd name="T0" fmla="*/ 0 w 624"/>
              <a:gd name="T1" fmla="*/ 0 h 310"/>
              <a:gd name="T2" fmla="*/ 624 w 624"/>
              <a:gd name="T3" fmla="*/ 0 h 310"/>
              <a:gd name="T4" fmla="*/ 315 w 624"/>
              <a:gd name="T5" fmla="*/ 310 h 310"/>
              <a:gd name="T6" fmla="*/ 0 w 624"/>
              <a:gd name="T7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4" h="310">
                <a:moveTo>
                  <a:pt x="0" y="0"/>
                </a:moveTo>
                <a:lnTo>
                  <a:pt x="624" y="0"/>
                </a:lnTo>
                <a:lnTo>
                  <a:pt x="315" y="31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11273234" y="5876676"/>
            <a:ext cx="671283" cy="333624"/>
          </a:xfrm>
          <a:custGeom>
            <a:avLst/>
            <a:gdLst>
              <a:gd name="T0" fmla="*/ 0 w 499"/>
              <a:gd name="T1" fmla="*/ 248 h 248"/>
              <a:gd name="T2" fmla="*/ 499 w 499"/>
              <a:gd name="T3" fmla="*/ 248 h 248"/>
              <a:gd name="T4" fmla="*/ 250 w 499"/>
              <a:gd name="T5" fmla="*/ 0 h 248"/>
              <a:gd name="T6" fmla="*/ 0 w 499"/>
              <a:gd name="T7" fmla="*/ 24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9" h="248">
                <a:moveTo>
                  <a:pt x="0" y="248"/>
                </a:moveTo>
                <a:lnTo>
                  <a:pt x="499" y="248"/>
                </a:lnTo>
                <a:lnTo>
                  <a:pt x="250" y="0"/>
                </a:lnTo>
                <a:lnTo>
                  <a:pt x="0" y="248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/>
          <p:cNvSpPr>
            <a:spLocks/>
          </p:cNvSpPr>
          <p:nvPr/>
        </p:nvSpPr>
        <p:spPr bwMode="auto">
          <a:xfrm>
            <a:off x="9171688" y="5956047"/>
            <a:ext cx="511197" cy="254253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5"/>
          <p:cNvSpPr>
            <a:spLocks/>
          </p:cNvSpPr>
          <p:nvPr/>
        </p:nvSpPr>
        <p:spPr bwMode="auto">
          <a:xfrm>
            <a:off x="8983352" y="6044833"/>
            <a:ext cx="333624" cy="165467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/>
          <p:cNvSpPr>
            <a:spLocks/>
          </p:cNvSpPr>
          <p:nvPr/>
        </p:nvSpPr>
        <p:spPr bwMode="auto">
          <a:xfrm>
            <a:off x="423473" y="6007166"/>
            <a:ext cx="414339" cy="203134"/>
          </a:xfrm>
          <a:custGeom>
            <a:avLst/>
            <a:gdLst>
              <a:gd name="T0" fmla="*/ 308 w 308"/>
              <a:gd name="T1" fmla="*/ 151 h 151"/>
              <a:gd name="T2" fmla="*/ 0 w 308"/>
              <a:gd name="T3" fmla="*/ 151 h 151"/>
              <a:gd name="T4" fmla="*/ 154 w 308"/>
              <a:gd name="T5" fmla="*/ 0 h 151"/>
              <a:gd name="T6" fmla="*/ 308 w 308"/>
              <a:gd name="T7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151">
                <a:moveTo>
                  <a:pt x="308" y="151"/>
                </a:moveTo>
                <a:lnTo>
                  <a:pt x="0" y="151"/>
                </a:lnTo>
                <a:lnTo>
                  <a:pt x="154" y="0"/>
                </a:lnTo>
                <a:lnTo>
                  <a:pt x="308" y="151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343138" y="4315506"/>
            <a:ext cx="11280295" cy="1200361"/>
            <a:chOff x="343138" y="3531299"/>
            <a:chExt cx="11280295" cy="1200361"/>
          </a:xfrm>
        </p:grpSpPr>
        <p:sp>
          <p:nvSpPr>
            <p:cNvPr id="47" name="Oval 58"/>
            <p:cNvSpPr>
              <a:spLocks noChangeArrowheads="1"/>
            </p:cNvSpPr>
            <p:nvPr/>
          </p:nvSpPr>
          <p:spPr bwMode="auto">
            <a:xfrm>
              <a:off x="2519653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Oval 59"/>
            <p:cNvSpPr>
              <a:spLocks noChangeArrowheads="1"/>
            </p:cNvSpPr>
            <p:nvPr/>
          </p:nvSpPr>
          <p:spPr bwMode="auto">
            <a:xfrm>
              <a:off x="8670110" y="3627291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Oval 60"/>
            <p:cNvSpPr>
              <a:spLocks noChangeArrowheads="1"/>
            </p:cNvSpPr>
            <p:nvPr/>
          </p:nvSpPr>
          <p:spPr bwMode="auto">
            <a:xfrm>
              <a:off x="3280991" y="4553694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64"/>
            <p:cNvSpPr>
              <a:spLocks noChangeArrowheads="1"/>
            </p:cNvSpPr>
            <p:nvPr/>
          </p:nvSpPr>
          <p:spPr bwMode="auto">
            <a:xfrm>
              <a:off x="3346535" y="4022991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65"/>
            <p:cNvSpPr>
              <a:spLocks noChangeArrowheads="1"/>
            </p:cNvSpPr>
            <p:nvPr/>
          </p:nvSpPr>
          <p:spPr bwMode="auto">
            <a:xfrm>
              <a:off x="8212883" y="4514009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Oval 66"/>
            <p:cNvSpPr>
              <a:spLocks noChangeArrowheads="1"/>
            </p:cNvSpPr>
            <p:nvPr/>
          </p:nvSpPr>
          <p:spPr bwMode="auto">
            <a:xfrm>
              <a:off x="1739835" y="3813887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Oval 67"/>
            <p:cNvSpPr>
              <a:spLocks noChangeArrowheads="1"/>
            </p:cNvSpPr>
            <p:nvPr/>
          </p:nvSpPr>
          <p:spPr bwMode="auto">
            <a:xfrm>
              <a:off x="1430594" y="4547846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Oval 68"/>
            <p:cNvSpPr>
              <a:spLocks noChangeArrowheads="1"/>
            </p:cNvSpPr>
            <p:nvPr/>
          </p:nvSpPr>
          <p:spPr bwMode="auto">
            <a:xfrm>
              <a:off x="9253286" y="4654980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Oval 69"/>
            <p:cNvSpPr>
              <a:spLocks noChangeArrowheads="1"/>
            </p:cNvSpPr>
            <p:nvPr/>
          </p:nvSpPr>
          <p:spPr bwMode="auto">
            <a:xfrm>
              <a:off x="11226976" y="4275707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71"/>
            <p:cNvSpPr>
              <a:spLocks noChangeArrowheads="1"/>
            </p:cNvSpPr>
            <p:nvPr/>
          </p:nvSpPr>
          <p:spPr bwMode="auto">
            <a:xfrm>
              <a:off x="4509717" y="442454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72"/>
            <p:cNvSpPr>
              <a:spLocks noChangeArrowheads="1"/>
            </p:cNvSpPr>
            <p:nvPr/>
          </p:nvSpPr>
          <p:spPr bwMode="auto">
            <a:xfrm>
              <a:off x="7267601" y="4033708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73"/>
            <p:cNvSpPr>
              <a:spLocks noChangeArrowheads="1"/>
            </p:cNvSpPr>
            <p:nvPr/>
          </p:nvSpPr>
          <p:spPr bwMode="auto">
            <a:xfrm>
              <a:off x="343138" y="3812050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77"/>
            <p:cNvSpPr>
              <a:spLocks noChangeArrowheads="1"/>
            </p:cNvSpPr>
            <p:nvPr/>
          </p:nvSpPr>
          <p:spPr bwMode="auto">
            <a:xfrm>
              <a:off x="9732716" y="4233523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Oval 78"/>
            <p:cNvSpPr>
              <a:spLocks noChangeArrowheads="1"/>
            </p:cNvSpPr>
            <p:nvPr/>
          </p:nvSpPr>
          <p:spPr bwMode="auto">
            <a:xfrm>
              <a:off x="10421719" y="4214689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Oval 79"/>
            <p:cNvSpPr>
              <a:spLocks noChangeArrowheads="1"/>
            </p:cNvSpPr>
            <p:nvPr/>
          </p:nvSpPr>
          <p:spPr bwMode="auto">
            <a:xfrm>
              <a:off x="7895232" y="373940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94F81697-8A2B-4081-B4BE-5FB115E4A880}"/>
              </a:ext>
            </a:extLst>
          </p:cNvPr>
          <p:cNvSpPr/>
          <p:nvPr/>
        </p:nvSpPr>
        <p:spPr>
          <a:xfrm>
            <a:off x="8732097" y="854765"/>
            <a:ext cx="2530202" cy="4455097"/>
          </a:xfrm>
          <a:prstGeom prst="rect">
            <a:avLst/>
          </a:prstGeom>
          <a:noFill/>
          <a:ln w="57150">
            <a:solidFill>
              <a:srgbClr val="B0F7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9" name="文字方塊 68">
            <a:extLst>
              <a:ext uri="{FF2B5EF4-FFF2-40B4-BE49-F238E27FC236}">
                <a16:creationId xmlns="" xmlns:a16="http://schemas.microsoft.com/office/drawing/2014/main" id="{0CBA3D7C-2B61-47AC-9C92-D5871F9EDC8F}"/>
              </a:ext>
            </a:extLst>
          </p:cNvPr>
          <p:cNvSpPr txBox="1"/>
          <p:nvPr/>
        </p:nvSpPr>
        <p:spPr>
          <a:xfrm>
            <a:off x="833689" y="1496800"/>
            <a:ext cx="673956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創立日期：民國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72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股票代號：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1527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資本額：新台幣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1,385,706,400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員工人數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650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截至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2024/05/17)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主營業務：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氣動打釘機及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氣動車用修護工具之設計、製造、加工。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鎂、鋁合金壓鑄品之零組件加工。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自行車及汽車零件代工。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通過驗證：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ISO9001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ISO14001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IATF16949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ISO14064-1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經營理念：「有志者，事竟成」。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70" name="圖片版面配置區 4">
            <a:extLst>
              <a:ext uri="{FF2B5EF4-FFF2-40B4-BE49-F238E27FC236}">
                <a16:creationId xmlns="" xmlns:a16="http://schemas.microsoft.com/office/drawing/2014/main" id="{E00DB55E-2E81-4E1D-AF09-37BEC28C1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85" r="6385"/>
          <a:stretch>
            <a:fillRect/>
          </a:stretch>
        </p:blipFill>
        <p:spPr>
          <a:xfrm>
            <a:off x="8286872" y="1118669"/>
            <a:ext cx="2632480" cy="3947490"/>
          </a:xfrm>
          <a:prstGeom prst="rect">
            <a:avLst/>
          </a:prstGeom>
        </p:spPr>
      </p:pic>
      <p:sp>
        <p:nvSpPr>
          <p:cNvPr id="27" name="Freeform 19"/>
          <p:cNvSpPr>
            <a:spLocks/>
          </p:cNvSpPr>
          <p:nvPr/>
        </p:nvSpPr>
        <p:spPr bwMode="auto">
          <a:xfrm>
            <a:off x="9427288" y="5357407"/>
            <a:ext cx="1717892" cy="852893"/>
          </a:xfrm>
          <a:custGeom>
            <a:avLst/>
            <a:gdLst>
              <a:gd name="T0" fmla="*/ 0 w 1277"/>
              <a:gd name="T1" fmla="*/ 634 h 634"/>
              <a:gd name="T2" fmla="*/ 1277 w 1277"/>
              <a:gd name="T3" fmla="*/ 634 h 634"/>
              <a:gd name="T4" fmla="*/ 641 w 1277"/>
              <a:gd name="T5" fmla="*/ 0 h 634"/>
              <a:gd name="T6" fmla="*/ 0 w 1277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7" h="634">
                <a:moveTo>
                  <a:pt x="0" y="634"/>
                </a:moveTo>
                <a:lnTo>
                  <a:pt x="1277" y="634"/>
                </a:lnTo>
                <a:lnTo>
                  <a:pt x="641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136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12188891" cy="6210300"/>
          </a:xfrm>
          <a:prstGeom prst="rect">
            <a:avLst/>
          </a:prstGeom>
          <a:gradFill flip="none" rotWithShape="1">
            <a:gsLst>
              <a:gs pos="36000">
                <a:srgbClr val="09192F"/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" name="Freeform 8"/>
          <p:cNvSpPr>
            <a:spLocks/>
          </p:cNvSpPr>
          <p:nvPr/>
        </p:nvSpPr>
        <p:spPr bwMode="auto">
          <a:xfrm>
            <a:off x="1625922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-200025" y="5247096"/>
            <a:ext cx="1939860" cy="963204"/>
          </a:xfrm>
          <a:custGeom>
            <a:avLst/>
            <a:gdLst>
              <a:gd name="T0" fmla="*/ 0 w 1442"/>
              <a:gd name="T1" fmla="*/ 716 h 716"/>
              <a:gd name="T2" fmla="*/ 1442 w 1442"/>
              <a:gd name="T3" fmla="*/ 716 h 716"/>
              <a:gd name="T4" fmla="*/ 725 w 1442"/>
              <a:gd name="T5" fmla="*/ 0 h 716"/>
              <a:gd name="T6" fmla="*/ 0 w 1442"/>
              <a:gd name="T7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2" h="716">
                <a:moveTo>
                  <a:pt x="0" y="716"/>
                </a:moveTo>
                <a:lnTo>
                  <a:pt x="1442" y="716"/>
                </a:lnTo>
                <a:lnTo>
                  <a:pt x="725" y="0"/>
                </a:lnTo>
                <a:lnTo>
                  <a:pt x="0" y="716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10781752" y="4721101"/>
            <a:ext cx="2995886" cy="1489199"/>
          </a:xfrm>
          <a:custGeom>
            <a:avLst/>
            <a:gdLst>
              <a:gd name="T0" fmla="*/ 0 w 2227"/>
              <a:gd name="T1" fmla="*/ 1107 h 1107"/>
              <a:gd name="T2" fmla="*/ 2227 w 2227"/>
              <a:gd name="T3" fmla="*/ 1107 h 1107"/>
              <a:gd name="T4" fmla="*/ 1121 w 2227"/>
              <a:gd name="T5" fmla="*/ 0 h 1107"/>
              <a:gd name="T6" fmla="*/ 0 w 2227"/>
              <a:gd name="T7" fmla="*/ 1107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27" h="1107">
                <a:moveTo>
                  <a:pt x="0" y="1107"/>
                </a:moveTo>
                <a:lnTo>
                  <a:pt x="2227" y="1107"/>
                </a:lnTo>
                <a:lnTo>
                  <a:pt x="1121" y="0"/>
                </a:lnTo>
                <a:lnTo>
                  <a:pt x="0" y="1107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8212883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48"/>
          <p:cNvSpPr>
            <a:spLocks noChangeArrowheads="1"/>
          </p:cNvSpPr>
          <p:nvPr/>
        </p:nvSpPr>
        <p:spPr bwMode="auto">
          <a:xfrm>
            <a:off x="0" y="6210300"/>
            <a:ext cx="12188890" cy="646185"/>
          </a:xfrm>
          <a:prstGeom prst="rect">
            <a:avLst/>
          </a:prstGeom>
          <a:gradFill flip="none" rotWithShape="1">
            <a:gsLst>
              <a:gs pos="100000">
                <a:srgbClr val="070C1E"/>
              </a:gs>
              <a:gs pos="0">
                <a:srgbClr val="12214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26809" y="558713"/>
            <a:ext cx="3319820" cy="67710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altLang="zh-TW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02</a:t>
            </a:r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 產品</a:t>
            </a:r>
            <a:r>
              <a:rPr lang="en-US" altLang="zh-TW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/</a:t>
            </a:r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服務</a:t>
            </a:r>
            <a:endParaRPr 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egoe UI Semibold" panose="020B0702040204020203" pitchFamily="34" charset="0"/>
            </a:endParaRPr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1095299" y="5704484"/>
            <a:ext cx="1021050" cy="505816"/>
          </a:xfrm>
          <a:custGeom>
            <a:avLst/>
            <a:gdLst>
              <a:gd name="T0" fmla="*/ 0 w 759"/>
              <a:gd name="T1" fmla="*/ 376 h 376"/>
              <a:gd name="T2" fmla="*/ 759 w 759"/>
              <a:gd name="T3" fmla="*/ 376 h 376"/>
              <a:gd name="T4" fmla="*/ 381 w 759"/>
              <a:gd name="T5" fmla="*/ 0 h 376"/>
              <a:gd name="T6" fmla="*/ 0 w 759"/>
              <a:gd name="T7" fmla="*/ 37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9" h="376">
                <a:moveTo>
                  <a:pt x="0" y="376"/>
                </a:moveTo>
                <a:lnTo>
                  <a:pt x="759" y="376"/>
                </a:lnTo>
                <a:lnTo>
                  <a:pt x="381" y="0"/>
                </a:lnTo>
                <a:lnTo>
                  <a:pt x="0" y="376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3111839" y="5357407"/>
            <a:ext cx="1716547" cy="852893"/>
          </a:xfrm>
          <a:custGeom>
            <a:avLst/>
            <a:gdLst>
              <a:gd name="T0" fmla="*/ 0 w 1276"/>
              <a:gd name="T1" fmla="*/ 634 h 634"/>
              <a:gd name="T2" fmla="*/ 1276 w 1276"/>
              <a:gd name="T3" fmla="*/ 634 h 634"/>
              <a:gd name="T4" fmla="*/ 640 w 1276"/>
              <a:gd name="T5" fmla="*/ 0 h 634"/>
              <a:gd name="T6" fmla="*/ 0 w 1276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6" h="634">
                <a:moveTo>
                  <a:pt x="0" y="634"/>
                </a:moveTo>
                <a:lnTo>
                  <a:pt x="1276" y="634"/>
                </a:lnTo>
                <a:lnTo>
                  <a:pt x="640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50"/>
          <p:cNvSpPr>
            <a:spLocks/>
          </p:cNvSpPr>
          <p:nvPr/>
        </p:nvSpPr>
        <p:spPr bwMode="auto">
          <a:xfrm>
            <a:off x="4160648" y="6210300"/>
            <a:ext cx="4010895" cy="1993879"/>
          </a:xfrm>
          <a:custGeom>
            <a:avLst/>
            <a:gdLst>
              <a:gd name="T0" fmla="*/ 0 w 1907"/>
              <a:gd name="T1" fmla="*/ 0 h 948"/>
              <a:gd name="T2" fmla="*/ 1907 w 1907"/>
              <a:gd name="T3" fmla="*/ 0 h 948"/>
              <a:gd name="T4" fmla="*/ 962 w 1907"/>
              <a:gd name="T5" fmla="*/ 948 h 948"/>
              <a:gd name="T6" fmla="*/ 0 w 1907"/>
              <a:gd name="T7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7" h="948">
                <a:moveTo>
                  <a:pt x="0" y="0"/>
                </a:moveTo>
                <a:lnTo>
                  <a:pt x="1907" y="0"/>
                </a:lnTo>
                <a:lnTo>
                  <a:pt x="962" y="9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1"/>
          <p:cNvSpPr>
            <a:spLocks/>
          </p:cNvSpPr>
          <p:nvPr/>
        </p:nvSpPr>
        <p:spPr bwMode="auto">
          <a:xfrm>
            <a:off x="3232485" y="6210300"/>
            <a:ext cx="1304130" cy="647700"/>
          </a:xfrm>
          <a:custGeom>
            <a:avLst/>
            <a:gdLst>
              <a:gd name="T0" fmla="*/ 0 w 747"/>
              <a:gd name="T1" fmla="*/ 0 h 371"/>
              <a:gd name="T2" fmla="*/ 747 w 747"/>
              <a:gd name="T3" fmla="*/ 0 h 371"/>
              <a:gd name="T4" fmla="*/ 376 w 747"/>
              <a:gd name="T5" fmla="*/ 371 h 371"/>
              <a:gd name="T6" fmla="*/ 0 w 747"/>
              <a:gd name="T7" fmla="*/ 0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7" h="371">
                <a:moveTo>
                  <a:pt x="0" y="0"/>
                </a:moveTo>
                <a:lnTo>
                  <a:pt x="747" y="0"/>
                </a:lnTo>
                <a:lnTo>
                  <a:pt x="376" y="37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56"/>
          <p:cNvSpPr>
            <a:spLocks/>
          </p:cNvSpPr>
          <p:nvPr/>
        </p:nvSpPr>
        <p:spPr bwMode="auto">
          <a:xfrm>
            <a:off x="1186104" y="6210300"/>
            <a:ext cx="839440" cy="417029"/>
          </a:xfrm>
          <a:custGeom>
            <a:avLst/>
            <a:gdLst>
              <a:gd name="T0" fmla="*/ 0 w 624"/>
              <a:gd name="T1" fmla="*/ 0 h 310"/>
              <a:gd name="T2" fmla="*/ 624 w 624"/>
              <a:gd name="T3" fmla="*/ 0 h 310"/>
              <a:gd name="T4" fmla="*/ 315 w 624"/>
              <a:gd name="T5" fmla="*/ 310 h 310"/>
              <a:gd name="T6" fmla="*/ 0 w 624"/>
              <a:gd name="T7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4" h="310">
                <a:moveTo>
                  <a:pt x="0" y="0"/>
                </a:moveTo>
                <a:lnTo>
                  <a:pt x="624" y="0"/>
                </a:lnTo>
                <a:lnTo>
                  <a:pt x="315" y="31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11273234" y="5876676"/>
            <a:ext cx="671283" cy="333624"/>
          </a:xfrm>
          <a:custGeom>
            <a:avLst/>
            <a:gdLst>
              <a:gd name="T0" fmla="*/ 0 w 499"/>
              <a:gd name="T1" fmla="*/ 248 h 248"/>
              <a:gd name="T2" fmla="*/ 499 w 499"/>
              <a:gd name="T3" fmla="*/ 248 h 248"/>
              <a:gd name="T4" fmla="*/ 250 w 499"/>
              <a:gd name="T5" fmla="*/ 0 h 248"/>
              <a:gd name="T6" fmla="*/ 0 w 499"/>
              <a:gd name="T7" fmla="*/ 24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9" h="248">
                <a:moveTo>
                  <a:pt x="0" y="248"/>
                </a:moveTo>
                <a:lnTo>
                  <a:pt x="499" y="248"/>
                </a:lnTo>
                <a:lnTo>
                  <a:pt x="250" y="0"/>
                </a:lnTo>
                <a:lnTo>
                  <a:pt x="0" y="248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/>
          <p:cNvSpPr>
            <a:spLocks/>
          </p:cNvSpPr>
          <p:nvPr/>
        </p:nvSpPr>
        <p:spPr bwMode="auto">
          <a:xfrm>
            <a:off x="9171688" y="5956047"/>
            <a:ext cx="511197" cy="254253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5"/>
          <p:cNvSpPr>
            <a:spLocks/>
          </p:cNvSpPr>
          <p:nvPr/>
        </p:nvSpPr>
        <p:spPr bwMode="auto">
          <a:xfrm>
            <a:off x="8983352" y="6044833"/>
            <a:ext cx="333624" cy="165467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/>
          <p:cNvSpPr>
            <a:spLocks/>
          </p:cNvSpPr>
          <p:nvPr/>
        </p:nvSpPr>
        <p:spPr bwMode="auto">
          <a:xfrm>
            <a:off x="423473" y="6007166"/>
            <a:ext cx="414339" cy="203134"/>
          </a:xfrm>
          <a:custGeom>
            <a:avLst/>
            <a:gdLst>
              <a:gd name="T0" fmla="*/ 308 w 308"/>
              <a:gd name="T1" fmla="*/ 151 h 151"/>
              <a:gd name="T2" fmla="*/ 0 w 308"/>
              <a:gd name="T3" fmla="*/ 151 h 151"/>
              <a:gd name="T4" fmla="*/ 154 w 308"/>
              <a:gd name="T5" fmla="*/ 0 h 151"/>
              <a:gd name="T6" fmla="*/ 308 w 308"/>
              <a:gd name="T7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151">
                <a:moveTo>
                  <a:pt x="308" y="151"/>
                </a:moveTo>
                <a:lnTo>
                  <a:pt x="0" y="151"/>
                </a:lnTo>
                <a:lnTo>
                  <a:pt x="154" y="0"/>
                </a:lnTo>
                <a:lnTo>
                  <a:pt x="308" y="151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343138" y="4315506"/>
            <a:ext cx="11280295" cy="1200361"/>
            <a:chOff x="343138" y="3531299"/>
            <a:chExt cx="11280295" cy="1200361"/>
          </a:xfrm>
        </p:grpSpPr>
        <p:sp>
          <p:nvSpPr>
            <p:cNvPr id="47" name="Oval 58"/>
            <p:cNvSpPr>
              <a:spLocks noChangeArrowheads="1"/>
            </p:cNvSpPr>
            <p:nvPr/>
          </p:nvSpPr>
          <p:spPr bwMode="auto">
            <a:xfrm>
              <a:off x="2519653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Oval 59"/>
            <p:cNvSpPr>
              <a:spLocks noChangeArrowheads="1"/>
            </p:cNvSpPr>
            <p:nvPr/>
          </p:nvSpPr>
          <p:spPr bwMode="auto">
            <a:xfrm>
              <a:off x="8670110" y="3627291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Oval 60"/>
            <p:cNvSpPr>
              <a:spLocks noChangeArrowheads="1"/>
            </p:cNvSpPr>
            <p:nvPr/>
          </p:nvSpPr>
          <p:spPr bwMode="auto">
            <a:xfrm>
              <a:off x="3280991" y="4553694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64"/>
            <p:cNvSpPr>
              <a:spLocks noChangeArrowheads="1"/>
            </p:cNvSpPr>
            <p:nvPr/>
          </p:nvSpPr>
          <p:spPr bwMode="auto">
            <a:xfrm>
              <a:off x="3346535" y="4022991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65"/>
            <p:cNvSpPr>
              <a:spLocks noChangeArrowheads="1"/>
            </p:cNvSpPr>
            <p:nvPr/>
          </p:nvSpPr>
          <p:spPr bwMode="auto">
            <a:xfrm>
              <a:off x="8212883" y="4514009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Oval 66"/>
            <p:cNvSpPr>
              <a:spLocks noChangeArrowheads="1"/>
            </p:cNvSpPr>
            <p:nvPr/>
          </p:nvSpPr>
          <p:spPr bwMode="auto">
            <a:xfrm>
              <a:off x="1739835" y="3813887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Oval 67"/>
            <p:cNvSpPr>
              <a:spLocks noChangeArrowheads="1"/>
            </p:cNvSpPr>
            <p:nvPr/>
          </p:nvSpPr>
          <p:spPr bwMode="auto">
            <a:xfrm>
              <a:off x="1430594" y="4547846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Oval 68"/>
            <p:cNvSpPr>
              <a:spLocks noChangeArrowheads="1"/>
            </p:cNvSpPr>
            <p:nvPr/>
          </p:nvSpPr>
          <p:spPr bwMode="auto">
            <a:xfrm>
              <a:off x="9253286" y="4654980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Oval 69"/>
            <p:cNvSpPr>
              <a:spLocks noChangeArrowheads="1"/>
            </p:cNvSpPr>
            <p:nvPr/>
          </p:nvSpPr>
          <p:spPr bwMode="auto">
            <a:xfrm>
              <a:off x="11226976" y="4275707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71"/>
            <p:cNvSpPr>
              <a:spLocks noChangeArrowheads="1"/>
            </p:cNvSpPr>
            <p:nvPr/>
          </p:nvSpPr>
          <p:spPr bwMode="auto">
            <a:xfrm>
              <a:off x="4509717" y="442454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72"/>
            <p:cNvSpPr>
              <a:spLocks noChangeArrowheads="1"/>
            </p:cNvSpPr>
            <p:nvPr/>
          </p:nvSpPr>
          <p:spPr bwMode="auto">
            <a:xfrm>
              <a:off x="7267601" y="4033708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73"/>
            <p:cNvSpPr>
              <a:spLocks noChangeArrowheads="1"/>
            </p:cNvSpPr>
            <p:nvPr/>
          </p:nvSpPr>
          <p:spPr bwMode="auto">
            <a:xfrm>
              <a:off x="343138" y="3812050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77"/>
            <p:cNvSpPr>
              <a:spLocks noChangeArrowheads="1"/>
            </p:cNvSpPr>
            <p:nvPr/>
          </p:nvSpPr>
          <p:spPr bwMode="auto">
            <a:xfrm>
              <a:off x="9732716" y="4233523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Oval 78"/>
            <p:cNvSpPr>
              <a:spLocks noChangeArrowheads="1"/>
            </p:cNvSpPr>
            <p:nvPr/>
          </p:nvSpPr>
          <p:spPr bwMode="auto">
            <a:xfrm>
              <a:off x="10421719" y="4214689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Oval 79"/>
            <p:cNvSpPr>
              <a:spLocks noChangeArrowheads="1"/>
            </p:cNvSpPr>
            <p:nvPr/>
          </p:nvSpPr>
          <p:spPr bwMode="auto">
            <a:xfrm>
              <a:off x="7895232" y="373940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Freeform 19"/>
          <p:cNvSpPr>
            <a:spLocks/>
          </p:cNvSpPr>
          <p:nvPr/>
        </p:nvSpPr>
        <p:spPr bwMode="auto">
          <a:xfrm>
            <a:off x="9427288" y="5357407"/>
            <a:ext cx="1717892" cy="852893"/>
          </a:xfrm>
          <a:custGeom>
            <a:avLst/>
            <a:gdLst>
              <a:gd name="T0" fmla="*/ 0 w 1277"/>
              <a:gd name="T1" fmla="*/ 634 h 634"/>
              <a:gd name="T2" fmla="*/ 1277 w 1277"/>
              <a:gd name="T3" fmla="*/ 634 h 634"/>
              <a:gd name="T4" fmla="*/ 641 w 1277"/>
              <a:gd name="T5" fmla="*/ 0 h 634"/>
              <a:gd name="T6" fmla="*/ 0 w 1277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7" h="634">
                <a:moveTo>
                  <a:pt x="0" y="634"/>
                </a:moveTo>
                <a:lnTo>
                  <a:pt x="1277" y="634"/>
                </a:lnTo>
                <a:lnTo>
                  <a:pt x="641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文字方塊 44">
            <a:extLst>
              <a:ext uri="{FF2B5EF4-FFF2-40B4-BE49-F238E27FC236}">
                <a16:creationId xmlns="" xmlns:a16="http://schemas.microsoft.com/office/drawing/2014/main" id="{2507C527-A404-4378-8F62-291F7036F4A2}"/>
              </a:ext>
            </a:extLst>
          </p:cNvPr>
          <p:cNvSpPr txBox="1"/>
          <p:nvPr/>
        </p:nvSpPr>
        <p:spPr>
          <a:xfrm>
            <a:off x="853276" y="1791067"/>
            <a:ext cx="6450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建築工具</a:t>
            </a:r>
            <a:endParaRPr lang="en-US" altLang="zh-TW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車用工具</a:t>
            </a:r>
            <a:endParaRPr lang="en-US" altLang="zh-TW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其他零組件代工</a:t>
            </a:r>
          </a:p>
        </p:txBody>
      </p:sp>
      <p:pic>
        <p:nvPicPr>
          <p:cNvPr id="71" name="圖片 70">
            <a:extLst>
              <a:ext uri="{FF2B5EF4-FFF2-40B4-BE49-F238E27FC236}">
                <a16:creationId xmlns="" xmlns:a16="http://schemas.microsoft.com/office/drawing/2014/main" id="{BFEE5E94-2C1C-4BDC-9286-E38A91A6E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946" y="1891902"/>
            <a:ext cx="4694374" cy="3129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88698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12188891" cy="6210300"/>
          </a:xfrm>
          <a:prstGeom prst="rect">
            <a:avLst/>
          </a:prstGeom>
          <a:gradFill flip="none" rotWithShape="1">
            <a:gsLst>
              <a:gs pos="36000">
                <a:srgbClr val="09192F"/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Freeform 8"/>
          <p:cNvSpPr>
            <a:spLocks/>
          </p:cNvSpPr>
          <p:nvPr/>
        </p:nvSpPr>
        <p:spPr bwMode="auto">
          <a:xfrm>
            <a:off x="1625922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-200025" y="5247096"/>
            <a:ext cx="1939860" cy="963204"/>
          </a:xfrm>
          <a:custGeom>
            <a:avLst/>
            <a:gdLst>
              <a:gd name="T0" fmla="*/ 0 w 1442"/>
              <a:gd name="T1" fmla="*/ 716 h 716"/>
              <a:gd name="T2" fmla="*/ 1442 w 1442"/>
              <a:gd name="T3" fmla="*/ 716 h 716"/>
              <a:gd name="T4" fmla="*/ 725 w 1442"/>
              <a:gd name="T5" fmla="*/ 0 h 716"/>
              <a:gd name="T6" fmla="*/ 0 w 1442"/>
              <a:gd name="T7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2" h="716">
                <a:moveTo>
                  <a:pt x="0" y="716"/>
                </a:moveTo>
                <a:lnTo>
                  <a:pt x="1442" y="716"/>
                </a:lnTo>
                <a:lnTo>
                  <a:pt x="725" y="0"/>
                </a:lnTo>
                <a:lnTo>
                  <a:pt x="0" y="716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10781752" y="4721101"/>
            <a:ext cx="2995886" cy="1489199"/>
          </a:xfrm>
          <a:custGeom>
            <a:avLst/>
            <a:gdLst>
              <a:gd name="T0" fmla="*/ 0 w 2227"/>
              <a:gd name="T1" fmla="*/ 1107 h 1107"/>
              <a:gd name="T2" fmla="*/ 2227 w 2227"/>
              <a:gd name="T3" fmla="*/ 1107 h 1107"/>
              <a:gd name="T4" fmla="*/ 1121 w 2227"/>
              <a:gd name="T5" fmla="*/ 0 h 1107"/>
              <a:gd name="T6" fmla="*/ 0 w 2227"/>
              <a:gd name="T7" fmla="*/ 1107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27" h="1107">
                <a:moveTo>
                  <a:pt x="0" y="1107"/>
                </a:moveTo>
                <a:lnTo>
                  <a:pt x="2227" y="1107"/>
                </a:lnTo>
                <a:lnTo>
                  <a:pt x="1121" y="0"/>
                </a:lnTo>
                <a:lnTo>
                  <a:pt x="0" y="1107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8212883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Rectangle 48"/>
          <p:cNvSpPr>
            <a:spLocks noChangeArrowheads="1"/>
          </p:cNvSpPr>
          <p:nvPr/>
        </p:nvSpPr>
        <p:spPr bwMode="auto">
          <a:xfrm>
            <a:off x="0" y="6210300"/>
            <a:ext cx="12188890" cy="646185"/>
          </a:xfrm>
          <a:prstGeom prst="rect">
            <a:avLst/>
          </a:prstGeom>
          <a:gradFill flip="none" rotWithShape="1">
            <a:gsLst>
              <a:gs pos="100000">
                <a:srgbClr val="070C1E"/>
              </a:gs>
              <a:gs pos="0">
                <a:srgbClr val="12214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642" y="329901"/>
            <a:ext cx="3319820" cy="67710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altLang="zh-TW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02</a:t>
            </a:r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 產品</a:t>
            </a:r>
            <a:r>
              <a:rPr lang="en-US" altLang="zh-TW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/</a:t>
            </a:r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服務</a:t>
            </a:r>
            <a:endParaRPr 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egoe UI Semibold" panose="020B0702040204020203" pitchFamily="34" charset="0"/>
            </a:endParaRPr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1095299" y="5704484"/>
            <a:ext cx="1021050" cy="505816"/>
          </a:xfrm>
          <a:custGeom>
            <a:avLst/>
            <a:gdLst>
              <a:gd name="T0" fmla="*/ 0 w 759"/>
              <a:gd name="T1" fmla="*/ 376 h 376"/>
              <a:gd name="T2" fmla="*/ 759 w 759"/>
              <a:gd name="T3" fmla="*/ 376 h 376"/>
              <a:gd name="T4" fmla="*/ 381 w 759"/>
              <a:gd name="T5" fmla="*/ 0 h 376"/>
              <a:gd name="T6" fmla="*/ 0 w 759"/>
              <a:gd name="T7" fmla="*/ 37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9" h="376">
                <a:moveTo>
                  <a:pt x="0" y="376"/>
                </a:moveTo>
                <a:lnTo>
                  <a:pt x="759" y="376"/>
                </a:lnTo>
                <a:lnTo>
                  <a:pt x="381" y="0"/>
                </a:lnTo>
                <a:lnTo>
                  <a:pt x="0" y="376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3111839" y="5357407"/>
            <a:ext cx="1716547" cy="852893"/>
          </a:xfrm>
          <a:custGeom>
            <a:avLst/>
            <a:gdLst>
              <a:gd name="T0" fmla="*/ 0 w 1276"/>
              <a:gd name="T1" fmla="*/ 634 h 634"/>
              <a:gd name="T2" fmla="*/ 1276 w 1276"/>
              <a:gd name="T3" fmla="*/ 634 h 634"/>
              <a:gd name="T4" fmla="*/ 640 w 1276"/>
              <a:gd name="T5" fmla="*/ 0 h 634"/>
              <a:gd name="T6" fmla="*/ 0 w 1276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6" h="634">
                <a:moveTo>
                  <a:pt x="0" y="634"/>
                </a:moveTo>
                <a:lnTo>
                  <a:pt x="1276" y="634"/>
                </a:lnTo>
                <a:lnTo>
                  <a:pt x="640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Freeform 50"/>
          <p:cNvSpPr>
            <a:spLocks/>
          </p:cNvSpPr>
          <p:nvPr/>
        </p:nvSpPr>
        <p:spPr bwMode="auto">
          <a:xfrm>
            <a:off x="4160648" y="6210300"/>
            <a:ext cx="4010895" cy="1993879"/>
          </a:xfrm>
          <a:custGeom>
            <a:avLst/>
            <a:gdLst>
              <a:gd name="T0" fmla="*/ 0 w 1907"/>
              <a:gd name="T1" fmla="*/ 0 h 948"/>
              <a:gd name="T2" fmla="*/ 1907 w 1907"/>
              <a:gd name="T3" fmla="*/ 0 h 948"/>
              <a:gd name="T4" fmla="*/ 962 w 1907"/>
              <a:gd name="T5" fmla="*/ 948 h 948"/>
              <a:gd name="T6" fmla="*/ 0 w 1907"/>
              <a:gd name="T7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7" h="948">
                <a:moveTo>
                  <a:pt x="0" y="0"/>
                </a:moveTo>
                <a:lnTo>
                  <a:pt x="1907" y="0"/>
                </a:lnTo>
                <a:lnTo>
                  <a:pt x="962" y="9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Freeform 51"/>
          <p:cNvSpPr>
            <a:spLocks/>
          </p:cNvSpPr>
          <p:nvPr/>
        </p:nvSpPr>
        <p:spPr bwMode="auto">
          <a:xfrm>
            <a:off x="3232485" y="6210300"/>
            <a:ext cx="1304130" cy="647700"/>
          </a:xfrm>
          <a:custGeom>
            <a:avLst/>
            <a:gdLst>
              <a:gd name="T0" fmla="*/ 0 w 747"/>
              <a:gd name="T1" fmla="*/ 0 h 371"/>
              <a:gd name="T2" fmla="*/ 747 w 747"/>
              <a:gd name="T3" fmla="*/ 0 h 371"/>
              <a:gd name="T4" fmla="*/ 376 w 747"/>
              <a:gd name="T5" fmla="*/ 371 h 371"/>
              <a:gd name="T6" fmla="*/ 0 w 747"/>
              <a:gd name="T7" fmla="*/ 0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7" h="371">
                <a:moveTo>
                  <a:pt x="0" y="0"/>
                </a:moveTo>
                <a:lnTo>
                  <a:pt x="747" y="0"/>
                </a:lnTo>
                <a:lnTo>
                  <a:pt x="376" y="37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Freeform 56"/>
          <p:cNvSpPr>
            <a:spLocks/>
          </p:cNvSpPr>
          <p:nvPr/>
        </p:nvSpPr>
        <p:spPr bwMode="auto">
          <a:xfrm>
            <a:off x="1186104" y="6210300"/>
            <a:ext cx="839440" cy="417029"/>
          </a:xfrm>
          <a:custGeom>
            <a:avLst/>
            <a:gdLst>
              <a:gd name="T0" fmla="*/ 0 w 624"/>
              <a:gd name="T1" fmla="*/ 0 h 310"/>
              <a:gd name="T2" fmla="*/ 624 w 624"/>
              <a:gd name="T3" fmla="*/ 0 h 310"/>
              <a:gd name="T4" fmla="*/ 315 w 624"/>
              <a:gd name="T5" fmla="*/ 310 h 310"/>
              <a:gd name="T6" fmla="*/ 0 w 624"/>
              <a:gd name="T7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4" h="310">
                <a:moveTo>
                  <a:pt x="0" y="0"/>
                </a:moveTo>
                <a:lnTo>
                  <a:pt x="624" y="0"/>
                </a:lnTo>
                <a:lnTo>
                  <a:pt x="315" y="31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11273234" y="5876676"/>
            <a:ext cx="671283" cy="333624"/>
          </a:xfrm>
          <a:custGeom>
            <a:avLst/>
            <a:gdLst>
              <a:gd name="T0" fmla="*/ 0 w 499"/>
              <a:gd name="T1" fmla="*/ 248 h 248"/>
              <a:gd name="T2" fmla="*/ 499 w 499"/>
              <a:gd name="T3" fmla="*/ 248 h 248"/>
              <a:gd name="T4" fmla="*/ 250 w 499"/>
              <a:gd name="T5" fmla="*/ 0 h 248"/>
              <a:gd name="T6" fmla="*/ 0 w 499"/>
              <a:gd name="T7" fmla="*/ 24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9" h="248">
                <a:moveTo>
                  <a:pt x="0" y="248"/>
                </a:moveTo>
                <a:lnTo>
                  <a:pt x="499" y="248"/>
                </a:lnTo>
                <a:lnTo>
                  <a:pt x="250" y="0"/>
                </a:lnTo>
                <a:lnTo>
                  <a:pt x="0" y="248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Freeform 14"/>
          <p:cNvSpPr>
            <a:spLocks/>
          </p:cNvSpPr>
          <p:nvPr/>
        </p:nvSpPr>
        <p:spPr bwMode="auto">
          <a:xfrm>
            <a:off x="9171688" y="5956047"/>
            <a:ext cx="511197" cy="254253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Freeform 15"/>
          <p:cNvSpPr>
            <a:spLocks/>
          </p:cNvSpPr>
          <p:nvPr/>
        </p:nvSpPr>
        <p:spPr bwMode="auto">
          <a:xfrm>
            <a:off x="8983352" y="6044833"/>
            <a:ext cx="333624" cy="165467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Freeform 16"/>
          <p:cNvSpPr>
            <a:spLocks/>
          </p:cNvSpPr>
          <p:nvPr/>
        </p:nvSpPr>
        <p:spPr bwMode="auto">
          <a:xfrm>
            <a:off x="423473" y="6007166"/>
            <a:ext cx="414339" cy="203134"/>
          </a:xfrm>
          <a:custGeom>
            <a:avLst/>
            <a:gdLst>
              <a:gd name="T0" fmla="*/ 308 w 308"/>
              <a:gd name="T1" fmla="*/ 151 h 151"/>
              <a:gd name="T2" fmla="*/ 0 w 308"/>
              <a:gd name="T3" fmla="*/ 151 h 151"/>
              <a:gd name="T4" fmla="*/ 154 w 308"/>
              <a:gd name="T5" fmla="*/ 0 h 151"/>
              <a:gd name="T6" fmla="*/ 308 w 308"/>
              <a:gd name="T7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151">
                <a:moveTo>
                  <a:pt x="308" y="151"/>
                </a:moveTo>
                <a:lnTo>
                  <a:pt x="0" y="151"/>
                </a:lnTo>
                <a:lnTo>
                  <a:pt x="154" y="0"/>
                </a:lnTo>
                <a:lnTo>
                  <a:pt x="308" y="151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343138" y="4315506"/>
            <a:ext cx="11280295" cy="1200361"/>
            <a:chOff x="343138" y="3531299"/>
            <a:chExt cx="11280295" cy="1200361"/>
          </a:xfrm>
        </p:grpSpPr>
        <p:sp>
          <p:nvSpPr>
            <p:cNvPr id="47" name="Oval 58"/>
            <p:cNvSpPr>
              <a:spLocks noChangeArrowheads="1"/>
            </p:cNvSpPr>
            <p:nvPr/>
          </p:nvSpPr>
          <p:spPr bwMode="auto">
            <a:xfrm>
              <a:off x="2519653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8" name="Oval 59"/>
            <p:cNvSpPr>
              <a:spLocks noChangeArrowheads="1"/>
            </p:cNvSpPr>
            <p:nvPr/>
          </p:nvSpPr>
          <p:spPr bwMode="auto">
            <a:xfrm>
              <a:off x="8670110" y="3627291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Oval 60"/>
            <p:cNvSpPr>
              <a:spLocks noChangeArrowheads="1"/>
            </p:cNvSpPr>
            <p:nvPr/>
          </p:nvSpPr>
          <p:spPr bwMode="auto">
            <a:xfrm>
              <a:off x="3280991" y="4553694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0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Oval 64"/>
            <p:cNvSpPr>
              <a:spLocks noChangeArrowheads="1"/>
            </p:cNvSpPr>
            <p:nvPr/>
          </p:nvSpPr>
          <p:spPr bwMode="auto">
            <a:xfrm>
              <a:off x="3346535" y="4022991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Oval 65"/>
            <p:cNvSpPr>
              <a:spLocks noChangeArrowheads="1"/>
            </p:cNvSpPr>
            <p:nvPr/>
          </p:nvSpPr>
          <p:spPr bwMode="auto">
            <a:xfrm>
              <a:off x="8212883" y="4514009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Oval 66"/>
            <p:cNvSpPr>
              <a:spLocks noChangeArrowheads="1"/>
            </p:cNvSpPr>
            <p:nvPr/>
          </p:nvSpPr>
          <p:spPr bwMode="auto">
            <a:xfrm>
              <a:off x="1739835" y="3813887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Oval 67"/>
            <p:cNvSpPr>
              <a:spLocks noChangeArrowheads="1"/>
            </p:cNvSpPr>
            <p:nvPr/>
          </p:nvSpPr>
          <p:spPr bwMode="auto">
            <a:xfrm>
              <a:off x="1430594" y="4547846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Oval 68"/>
            <p:cNvSpPr>
              <a:spLocks noChangeArrowheads="1"/>
            </p:cNvSpPr>
            <p:nvPr/>
          </p:nvSpPr>
          <p:spPr bwMode="auto">
            <a:xfrm>
              <a:off x="9253286" y="4654980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Oval 69"/>
            <p:cNvSpPr>
              <a:spLocks noChangeArrowheads="1"/>
            </p:cNvSpPr>
            <p:nvPr/>
          </p:nvSpPr>
          <p:spPr bwMode="auto">
            <a:xfrm>
              <a:off x="11226976" y="4275707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Oval 71"/>
            <p:cNvSpPr>
              <a:spLocks noChangeArrowheads="1"/>
            </p:cNvSpPr>
            <p:nvPr/>
          </p:nvSpPr>
          <p:spPr bwMode="auto">
            <a:xfrm>
              <a:off x="4509717" y="442454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1" name="Oval 72"/>
            <p:cNvSpPr>
              <a:spLocks noChangeArrowheads="1"/>
            </p:cNvSpPr>
            <p:nvPr/>
          </p:nvSpPr>
          <p:spPr bwMode="auto">
            <a:xfrm>
              <a:off x="7267601" y="4033708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Oval 73"/>
            <p:cNvSpPr>
              <a:spLocks noChangeArrowheads="1"/>
            </p:cNvSpPr>
            <p:nvPr/>
          </p:nvSpPr>
          <p:spPr bwMode="auto">
            <a:xfrm>
              <a:off x="343138" y="3812050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4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5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Oval 77"/>
            <p:cNvSpPr>
              <a:spLocks noChangeArrowheads="1"/>
            </p:cNvSpPr>
            <p:nvPr/>
          </p:nvSpPr>
          <p:spPr bwMode="auto">
            <a:xfrm>
              <a:off x="9732716" y="4233523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Oval 78"/>
            <p:cNvSpPr>
              <a:spLocks noChangeArrowheads="1"/>
            </p:cNvSpPr>
            <p:nvPr/>
          </p:nvSpPr>
          <p:spPr bwMode="auto">
            <a:xfrm>
              <a:off x="10421719" y="4214689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Oval 79"/>
            <p:cNvSpPr>
              <a:spLocks noChangeArrowheads="1"/>
            </p:cNvSpPr>
            <p:nvPr/>
          </p:nvSpPr>
          <p:spPr bwMode="auto">
            <a:xfrm>
              <a:off x="7895232" y="373940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Freeform 19"/>
          <p:cNvSpPr>
            <a:spLocks/>
          </p:cNvSpPr>
          <p:nvPr/>
        </p:nvSpPr>
        <p:spPr bwMode="auto">
          <a:xfrm>
            <a:off x="9427288" y="5357407"/>
            <a:ext cx="1717892" cy="852893"/>
          </a:xfrm>
          <a:custGeom>
            <a:avLst/>
            <a:gdLst>
              <a:gd name="T0" fmla="*/ 0 w 1277"/>
              <a:gd name="T1" fmla="*/ 634 h 634"/>
              <a:gd name="T2" fmla="*/ 1277 w 1277"/>
              <a:gd name="T3" fmla="*/ 634 h 634"/>
              <a:gd name="T4" fmla="*/ 641 w 1277"/>
              <a:gd name="T5" fmla="*/ 0 h 634"/>
              <a:gd name="T6" fmla="*/ 0 w 1277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7" h="634">
                <a:moveTo>
                  <a:pt x="0" y="634"/>
                </a:moveTo>
                <a:lnTo>
                  <a:pt x="1277" y="634"/>
                </a:lnTo>
                <a:lnTo>
                  <a:pt x="641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Rectangle 77">
            <a:extLst>
              <a:ext uri="{FF2B5EF4-FFF2-40B4-BE49-F238E27FC236}">
                <a16:creationId xmlns="" xmlns:a16="http://schemas.microsoft.com/office/drawing/2014/main" id="{BFC63F38-B7CD-4E60-A011-20E30688B125}"/>
              </a:ext>
            </a:extLst>
          </p:cNvPr>
          <p:cNvSpPr/>
          <p:nvPr/>
        </p:nvSpPr>
        <p:spPr>
          <a:xfrm>
            <a:off x="755561" y="1365823"/>
            <a:ext cx="4347011" cy="720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2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模流</a:t>
            </a:r>
            <a:r>
              <a:rPr lang="en-US" altLang="zh-TW" sz="2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模具製造</a:t>
            </a:r>
            <a:endParaRPr lang="ko-KR" altLang="en-US" sz="2700" b="1" dirty="0">
              <a:latin typeface="微軟正黑體" panose="020B0604030504040204" pitchFamily="34" charset="-120"/>
            </a:endParaRPr>
          </a:p>
        </p:txBody>
      </p:sp>
      <p:sp>
        <p:nvSpPr>
          <p:cNvPr id="69" name="Rectangle 78">
            <a:extLst>
              <a:ext uri="{FF2B5EF4-FFF2-40B4-BE49-F238E27FC236}">
                <a16:creationId xmlns="" xmlns:a16="http://schemas.microsoft.com/office/drawing/2014/main" id="{5EBD371C-4306-4D83-8F22-BE35D2B67331}"/>
              </a:ext>
            </a:extLst>
          </p:cNvPr>
          <p:cNvSpPr/>
          <p:nvPr/>
        </p:nvSpPr>
        <p:spPr>
          <a:xfrm>
            <a:off x="755561" y="2238072"/>
            <a:ext cx="4347011" cy="720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2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壓鑄</a:t>
            </a:r>
            <a:endParaRPr lang="ko-KR" altLang="en-US" sz="2700" b="1" dirty="0">
              <a:latin typeface="微軟正黑體" panose="020B0604030504040204" pitchFamily="34" charset="-120"/>
            </a:endParaRPr>
          </a:p>
        </p:txBody>
      </p:sp>
      <p:sp>
        <p:nvSpPr>
          <p:cNvPr id="70" name="Rectangle 79">
            <a:extLst>
              <a:ext uri="{FF2B5EF4-FFF2-40B4-BE49-F238E27FC236}">
                <a16:creationId xmlns="" xmlns:a16="http://schemas.microsoft.com/office/drawing/2014/main" id="{DF08F2E0-5E96-4318-81C3-4C4B0A1125F8}"/>
              </a:ext>
            </a:extLst>
          </p:cNvPr>
          <p:cNvSpPr/>
          <p:nvPr/>
        </p:nvSpPr>
        <p:spPr>
          <a:xfrm>
            <a:off x="755561" y="3108597"/>
            <a:ext cx="4347011" cy="720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2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塗裝</a:t>
            </a:r>
            <a:endParaRPr lang="ko-KR" altLang="en-US" sz="2700" b="1" dirty="0">
              <a:latin typeface="微軟正黑體" panose="020B0604030504040204" pitchFamily="34" charset="-120"/>
            </a:endParaRPr>
          </a:p>
        </p:txBody>
      </p:sp>
      <p:sp>
        <p:nvSpPr>
          <p:cNvPr id="72" name="Rectangle 80">
            <a:extLst>
              <a:ext uri="{FF2B5EF4-FFF2-40B4-BE49-F238E27FC236}">
                <a16:creationId xmlns="" xmlns:a16="http://schemas.microsoft.com/office/drawing/2014/main" id="{7AF4AD6F-1BF7-437D-9197-9F378E9C891B}"/>
              </a:ext>
            </a:extLst>
          </p:cNvPr>
          <p:cNvSpPr/>
          <p:nvPr/>
        </p:nvSpPr>
        <p:spPr>
          <a:xfrm>
            <a:off x="755561" y="3974345"/>
            <a:ext cx="4347011" cy="720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2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加工</a:t>
            </a:r>
            <a:endParaRPr lang="ko-KR" altLang="en-US" sz="2700" b="1" dirty="0">
              <a:latin typeface="微軟正黑體" panose="020B0604030504040204" pitchFamily="34" charset="-120"/>
            </a:endParaRPr>
          </a:p>
        </p:txBody>
      </p:sp>
      <p:sp>
        <p:nvSpPr>
          <p:cNvPr id="93" name="Rectangle 80">
            <a:extLst>
              <a:ext uri="{FF2B5EF4-FFF2-40B4-BE49-F238E27FC236}">
                <a16:creationId xmlns="" xmlns:a16="http://schemas.microsoft.com/office/drawing/2014/main" id="{DF12C328-D56D-44A1-88BC-A634C568739F}"/>
              </a:ext>
            </a:extLst>
          </p:cNvPr>
          <p:cNvSpPr/>
          <p:nvPr/>
        </p:nvSpPr>
        <p:spPr>
          <a:xfrm>
            <a:off x="753479" y="4808577"/>
            <a:ext cx="4347011" cy="720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2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熱處理</a:t>
            </a:r>
            <a:endParaRPr lang="ko-KR" altLang="en-US" sz="2700" b="1" dirty="0">
              <a:latin typeface="微軟正黑體" panose="020B0604030504040204" pitchFamily="34" charset="-120"/>
            </a:endParaRPr>
          </a:p>
        </p:txBody>
      </p:sp>
      <p:sp>
        <p:nvSpPr>
          <p:cNvPr id="94" name="Rectangle 80">
            <a:extLst>
              <a:ext uri="{FF2B5EF4-FFF2-40B4-BE49-F238E27FC236}">
                <a16:creationId xmlns="" xmlns:a16="http://schemas.microsoft.com/office/drawing/2014/main" id="{56DEF262-1DCB-4326-8ED8-B7DED15A5F09}"/>
              </a:ext>
            </a:extLst>
          </p:cNvPr>
          <p:cNvSpPr/>
          <p:nvPr/>
        </p:nvSpPr>
        <p:spPr>
          <a:xfrm>
            <a:off x="753479" y="5698167"/>
            <a:ext cx="4347011" cy="720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2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塑膠射出</a:t>
            </a:r>
            <a:endParaRPr lang="ko-KR" altLang="en-US" sz="2700" b="1" dirty="0">
              <a:latin typeface="微軟正黑體" panose="020B0604030504040204" pitchFamily="34" charset="-120"/>
            </a:endParaRPr>
          </a:p>
        </p:txBody>
      </p:sp>
      <p:pic>
        <p:nvPicPr>
          <p:cNvPr id="95" name="圖片 94">
            <a:extLst>
              <a:ext uri="{FF2B5EF4-FFF2-40B4-BE49-F238E27FC236}">
                <a16:creationId xmlns="" xmlns:a16="http://schemas.microsoft.com/office/drawing/2014/main" id="{8B5A0F22-D861-4683-B452-F0B265DF9C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873" y="3327685"/>
            <a:ext cx="2972852" cy="1981900"/>
          </a:xfrm>
          <a:prstGeom prst="rect">
            <a:avLst/>
          </a:prstGeom>
        </p:spPr>
      </p:pic>
      <p:pic>
        <p:nvPicPr>
          <p:cNvPr id="96" name="圖片 95">
            <a:extLst>
              <a:ext uri="{FF2B5EF4-FFF2-40B4-BE49-F238E27FC236}">
                <a16:creationId xmlns="" xmlns:a16="http://schemas.microsoft.com/office/drawing/2014/main" id="{793F8EC2-1DAC-4387-90C3-41A14F707C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725" y="3347723"/>
            <a:ext cx="2893541" cy="1961043"/>
          </a:xfrm>
          <a:prstGeom prst="rect">
            <a:avLst/>
          </a:prstGeom>
        </p:spPr>
      </p:pic>
      <p:pic>
        <p:nvPicPr>
          <p:cNvPr id="97" name="圖片 96">
            <a:extLst>
              <a:ext uri="{FF2B5EF4-FFF2-40B4-BE49-F238E27FC236}">
                <a16:creationId xmlns="" xmlns:a16="http://schemas.microsoft.com/office/drawing/2014/main" id="{1DAA1756-DF9E-40F9-A6D5-59AD42F0DB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278" y="1365003"/>
            <a:ext cx="2903988" cy="2002758"/>
          </a:xfrm>
          <a:prstGeom prst="rect">
            <a:avLst/>
          </a:prstGeom>
        </p:spPr>
      </p:pic>
      <p:pic>
        <p:nvPicPr>
          <p:cNvPr id="98" name="圖片 97">
            <a:extLst>
              <a:ext uri="{FF2B5EF4-FFF2-40B4-BE49-F238E27FC236}">
                <a16:creationId xmlns="" xmlns:a16="http://schemas.microsoft.com/office/drawing/2014/main" id="{B2469E02-2D5E-428A-AD1D-75F90E5675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365" y="1365003"/>
            <a:ext cx="2962826" cy="1962621"/>
          </a:xfrm>
          <a:prstGeom prst="rect">
            <a:avLst/>
          </a:prstGeom>
        </p:spPr>
      </p:pic>
      <p:grpSp>
        <p:nvGrpSpPr>
          <p:cNvPr id="99" name="Group 81">
            <a:extLst>
              <a:ext uri="{FF2B5EF4-FFF2-40B4-BE49-F238E27FC236}">
                <a16:creationId xmlns="" xmlns:a16="http://schemas.microsoft.com/office/drawing/2014/main" id="{8195F861-B635-4D5C-8144-0D3BF7E3C597}"/>
              </a:ext>
            </a:extLst>
          </p:cNvPr>
          <p:cNvGrpSpPr/>
          <p:nvPr/>
        </p:nvGrpSpPr>
        <p:grpSpPr>
          <a:xfrm>
            <a:off x="280376" y="1155465"/>
            <a:ext cx="1493509" cy="756162"/>
            <a:chOff x="4333508" y="1848856"/>
            <a:chExt cx="1493509" cy="756162"/>
          </a:xfrm>
        </p:grpSpPr>
        <p:pic>
          <p:nvPicPr>
            <p:cNvPr id="100" name="Picture 2" descr="E:\002-KIMS BUSINESS\007-04-1-FIVERR\01-PPT-TEMPLATE\COVER-PSD\05-cut-01.png">
              <a:extLst>
                <a:ext uri="{FF2B5EF4-FFF2-40B4-BE49-F238E27FC236}">
                  <a16:creationId xmlns="" xmlns:a16="http://schemas.microsoft.com/office/drawing/2014/main" id="{13C078C4-1552-4ADF-9ABB-0E04D677EB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1" name="Isosceles Triangle 83">
              <a:extLst>
                <a:ext uri="{FF2B5EF4-FFF2-40B4-BE49-F238E27FC236}">
                  <a16:creationId xmlns="" xmlns:a16="http://schemas.microsoft.com/office/drawing/2014/main" id="{F85D8AB7-7292-4EF9-B330-4C8CCDF9AC69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2" name="Group 81">
            <a:extLst>
              <a:ext uri="{FF2B5EF4-FFF2-40B4-BE49-F238E27FC236}">
                <a16:creationId xmlns="" xmlns:a16="http://schemas.microsoft.com/office/drawing/2014/main" id="{BA78A3C2-81B6-4310-83C9-6B73CE80EE1E}"/>
              </a:ext>
            </a:extLst>
          </p:cNvPr>
          <p:cNvGrpSpPr/>
          <p:nvPr/>
        </p:nvGrpSpPr>
        <p:grpSpPr>
          <a:xfrm>
            <a:off x="270848" y="2082828"/>
            <a:ext cx="1493509" cy="756162"/>
            <a:chOff x="4333508" y="1848856"/>
            <a:chExt cx="1493509" cy="756162"/>
          </a:xfrm>
        </p:grpSpPr>
        <p:pic>
          <p:nvPicPr>
            <p:cNvPr id="103" name="Picture 2" descr="E:\002-KIMS BUSINESS\007-04-1-FIVERR\01-PPT-TEMPLATE\COVER-PSD\05-cut-01.png">
              <a:extLst>
                <a:ext uri="{FF2B5EF4-FFF2-40B4-BE49-F238E27FC236}">
                  <a16:creationId xmlns="" xmlns:a16="http://schemas.microsoft.com/office/drawing/2014/main" id="{705EDB99-BD9E-43AF-A95C-AF33B15CFC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" name="Isosceles Triangle 83">
              <a:extLst>
                <a:ext uri="{FF2B5EF4-FFF2-40B4-BE49-F238E27FC236}">
                  <a16:creationId xmlns="" xmlns:a16="http://schemas.microsoft.com/office/drawing/2014/main" id="{740CBB98-FC22-4A0E-B3D5-1D77BED54168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5" name="Group 81">
            <a:extLst>
              <a:ext uri="{FF2B5EF4-FFF2-40B4-BE49-F238E27FC236}">
                <a16:creationId xmlns="" xmlns:a16="http://schemas.microsoft.com/office/drawing/2014/main" id="{CAC7066A-AD57-4B59-9E4B-131A3C828539}"/>
              </a:ext>
            </a:extLst>
          </p:cNvPr>
          <p:cNvGrpSpPr/>
          <p:nvPr/>
        </p:nvGrpSpPr>
        <p:grpSpPr>
          <a:xfrm>
            <a:off x="248321" y="3006959"/>
            <a:ext cx="1493509" cy="756162"/>
            <a:chOff x="4333508" y="1848856"/>
            <a:chExt cx="1493509" cy="756162"/>
          </a:xfrm>
        </p:grpSpPr>
        <p:pic>
          <p:nvPicPr>
            <p:cNvPr id="106" name="Picture 2" descr="E:\002-KIMS BUSINESS\007-04-1-FIVERR\01-PPT-TEMPLATE\COVER-PSD\05-cut-01.png">
              <a:extLst>
                <a:ext uri="{FF2B5EF4-FFF2-40B4-BE49-F238E27FC236}">
                  <a16:creationId xmlns="" xmlns:a16="http://schemas.microsoft.com/office/drawing/2014/main" id="{B02E6E06-FC62-4883-8836-E819B1C844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7" name="Isosceles Triangle 83">
              <a:extLst>
                <a:ext uri="{FF2B5EF4-FFF2-40B4-BE49-F238E27FC236}">
                  <a16:creationId xmlns="" xmlns:a16="http://schemas.microsoft.com/office/drawing/2014/main" id="{489CB537-8466-497D-94DA-36A869EE1495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8" name="Group 81">
            <a:extLst>
              <a:ext uri="{FF2B5EF4-FFF2-40B4-BE49-F238E27FC236}">
                <a16:creationId xmlns="" xmlns:a16="http://schemas.microsoft.com/office/drawing/2014/main" id="{DD4FE61D-D653-47FF-93C9-BD3B1E03F7A1}"/>
              </a:ext>
            </a:extLst>
          </p:cNvPr>
          <p:cNvGrpSpPr/>
          <p:nvPr/>
        </p:nvGrpSpPr>
        <p:grpSpPr>
          <a:xfrm>
            <a:off x="233355" y="3834692"/>
            <a:ext cx="1493509" cy="756162"/>
            <a:chOff x="4333508" y="1848856"/>
            <a:chExt cx="1493509" cy="756162"/>
          </a:xfrm>
        </p:grpSpPr>
        <p:pic>
          <p:nvPicPr>
            <p:cNvPr id="109" name="Picture 2" descr="E:\002-KIMS BUSINESS\007-04-1-FIVERR\01-PPT-TEMPLATE\COVER-PSD\05-cut-01.png">
              <a:extLst>
                <a:ext uri="{FF2B5EF4-FFF2-40B4-BE49-F238E27FC236}">
                  <a16:creationId xmlns="" xmlns:a16="http://schemas.microsoft.com/office/drawing/2014/main" id="{47D9B4D0-E6F1-4232-829B-E7C858C565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0" name="Isosceles Triangle 83">
              <a:extLst>
                <a:ext uri="{FF2B5EF4-FFF2-40B4-BE49-F238E27FC236}">
                  <a16:creationId xmlns="" xmlns:a16="http://schemas.microsoft.com/office/drawing/2014/main" id="{79D6620A-8584-4B00-A618-F3F2261E0365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1" name="Group 81">
            <a:extLst>
              <a:ext uri="{FF2B5EF4-FFF2-40B4-BE49-F238E27FC236}">
                <a16:creationId xmlns="" xmlns:a16="http://schemas.microsoft.com/office/drawing/2014/main" id="{28EA7221-527F-47F0-BE37-3DD7FE5E9F90}"/>
              </a:ext>
            </a:extLst>
          </p:cNvPr>
          <p:cNvGrpSpPr/>
          <p:nvPr/>
        </p:nvGrpSpPr>
        <p:grpSpPr>
          <a:xfrm>
            <a:off x="224616" y="4696785"/>
            <a:ext cx="1493509" cy="756162"/>
            <a:chOff x="4333508" y="1848856"/>
            <a:chExt cx="1493509" cy="756162"/>
          </a:xfrm>
        </p:grpSpPr>
        <p:pic>
          <p:nvPicPr>
            <p:cNvPr id="112" name="Picture 2" descr="E:\002-KIMS BUSINESS\007-04-1-FIVERR\01-PPT-TEMPLATE\COVER-PSD\05-cut-01.png">
              <a:extLst>
                <a:ext uri="{FF2B5EF4-FFF2-40B4-BE49-F238E27FC236}">
                  <a16:creationId xmlns="" xmlns:a16="http://schemas.microsoft.com/office/drawing/2014/main" id="{8EAD8774-B072-49AA-9197-BC46C18838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3" name="Isosceles Triangle 83">
              <a:extLst>
                <a:ext uri="{FF2B5EF4-FFF2-40B4-BE49-F238E27FC236}">
                  <a16:creationId xmlns="" xmlns:a16="http://schemas.microsoft.com/office/drawing/2014/main" id="{BC0779F0-AEA0-4B85-877A-DB1BAAA1B6EF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4" name="Group 81">
            <a:extLst>
              <a:ext uri="{FF2B5EF4-FFF2-40B4-BE49-F238E27FC236}">
                <a16:creationId xmlns="" xmlns:a16="http://schemas.microsoft.com/office/drawing/2014/main" id="{12335C32-38C1-4D22-89E2-2863AEE61B54}"/>
              </a:ext>
            </a:extLst>
          </p:cNvPr>
          <p:cNvGrpSpPr/>
          <p:nvPr/>
        </p:nvGrpSpPr>
        <p:grpSpPr>
          <a:xfrm>
            <a:off x="211978" y="5532432"/>
            <a:ext cx="1493509" cy="756162"/>
            <a:chOff x="4333508" y="1848856"/>
            <a:chExt cx="1493509" cy="756162"/>
          </a:xfrm>
        </p:grpSpPr>
        <p:pic>
          <p:nvPicPr>
            <p:cNvPr id="115" name="Picture 2" descr="E:\002-KIMS BUSINESS\007-04-1-FIVERR\01-PPT-TEMPLATE\COVER-PSD\05-cut-01.png">
              <a:extLst>
                <a:ext uri="{FF2B5EF4-FFF2-40B4-BE49-F238E27FC236}">
                  <a16:creationId xmlns="" xmlns:a16="http://schemas.microsoft.com/office/drawing/2014/main" id="{669F7D1C-A6EF-4872-B4F7-03EE36C3E2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6" name="Isosceles Triangle 83">
              <a:extLst>
                <a:ext uri="{FF2B5EF4-FFF2-40B4-BE49-F238E27FC236}">
                  <a16:creationId xmlns="" xmlns:a16="http://schemas.microsoft.com/office/drawing/2014/main" id="{72A0F604-0661-4511-AEDB-EB321BABB380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90144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8"/>
          <p:cNvSpPr>
            <a:spLocks/>
          </p:cNvSpPr>
          <p:nvPr/>
        </p:nvSpPr>
        <p:spPr bwMode="auto">
          <a:xfrm>
            <a:off x="1625922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-200025" y="5247096"/>
            <a:ext cx="1939860" cy="963204"/>
          </a:xfrm>
          <a:custGeom>
            <a:avLst/>
            <a:gdLst>
              <a:gd name="T0" fmla="*/ 0 w 1442"/>
              <a:gd name="T1" fmla="*/ 716 h 716"/>
              <a:gd name="T2" fmla="*/ 1442 w 1442"/>
              <a:gd name="T3" fmla="*/ 716 h 716"/>
              <a:gd name="T4" fmla="*/ 725 w 1442"/>
              <a:gd name="T5" fmla="*/ 0 h 716"/>
              <a:gd name="T6" fmla="*/ 0 w 1442"/>
              <a:gd name="T7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2" h="716">
                <a:moveTo>
                  <a:pt x="0" y="716"/>
                </a:moveTo>
                <a:lnTo>
                  <a:pt x="1442" y="716"/>
                </a:lnTo>
                <a:lnTo>
                  <a:pt x="725" y="0"/>
                </a:lnTo>
                <a:lnTo>
                  <a:pt x="0" y="716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10781752" y="4721101"/>
            <a:ext cx="2995886" cy="1489199"/>
          </a:xfrm>
          <a:custGeom>
            <a:avLst/>
            <a:gdLst>
              <a:gd name="T0" fmla="*/ 0 w 2227"/>
              <a:gd name="T1" fmla="*/ 1107 h 1107"/>
              <a:gd name="T2" fmla="*/ 2227 w 2227"/>
              <a:gd name="T3" fmla="*/ 1107 h 1107"/>
              <a:gd name="T4" fmla="*/ 1121 w 2227"/>
              <a:gd name="T5" fmla="*/ 0 h 1107"/>
              <a:gd name="T6" fmla="*/ 0 w 2227"/>
              <a:gd name="T7" fmla="*/ 1107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27" h="1107">
                <a:moveTo>
                  <a:pt x="0" y="1107"/>
                </a:moveTo>
                <a:lnTo>
                  <a:pt x="2227" y="1107"/>
                </a:lnTo>
                <a:lnTo>
                  <a:pt x="1121" y="0"/>
                </a:lnTo>
                <a:lnTo>
                  <a:pt x="0" y="1107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8212883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48"/>
          <p:cNvSpPr>
            <a:spLocks noChangeArrowheads="1"/>
          </p:cNvSpPr>
          <p:nvPr/>
        </p:nvSpPr>
        <p:spPr bwMode="auto">
          <a:xfrm>
            <a:off x="0" y="6210300"/>
            <a:ext cx="12188890" cy="646185"/>
          </a:xfrm>
          <a:prstGeom prst="rect">
            <a:avLst/>
          </a:prstGeom>
          <a:gradFill flip="none" rotWithShape="1">
            <a:gsLst>
              <a:gs pos="100000">
                <a:srgbClr val="070C1E"/>
              </a:gs>
              <a:gs pos="0">
                <a:srgbClr val="12214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1095299" y="5704484"/>
            <a:ext cx="1021050" cy="505816"/>
          </a:xfrm>
          <a:custGeom>
            <a:avLst/>
            <a:gdLst>
              <a:gd name="T0" fmla="*/ 0 w 759"/>
              <a:gd name="T1" fmla="*/ 376 h 376"/>
              <a:gd name="T2" fmla="*/ 759 w 759"/>
              <a:gd name="T3" fmla="*/ 376 h 376"/>
              <a:gd name="T4" fmla="*/ 381 w 759"/>
              <a:gd name="T5" fmla="*/ 0 h 376"/>
              <a:gd name="T6" fmla="*/ 0 w 759"/>
              <a:gd name="T7" fmla="*/ 37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9" h="376">
                <a:moveTo>
                  <a:pt x="0" y="376"/>
                </a:moveTo>
                <a:lnTo>
                  <a:pt x="759" y="376"/>
                </a:lnTo>
                <a:lnTo>
                  <a:pt x="381" y="0"/>
                </a:lnTo>
                <a:lnTo>
                  <a:pt x="0" y="376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50"/>
          <p:cNvSpPr>
            <a:spLocks/>
          </p:cNvSpPr>
          <p:nvPr/>
        </p:nvSpPr>
        <p:spPr bwMode="auto">
          <a:xfrm>
            <a:off x="4160648" y="6210300"/>
            <a:ext cx="4010895" cy="1993879"/>
          </a:xfrm>
          <a:custGeom>
            <a:avLst/>
            <a:gdLst>
              <a:gd name="T0" fmla="*/ 0 w 1907"/>
              <a:gd name="T1" fmla="*/ 0 h 948"/>
              <a:gd name="T2" fmla="*/ 1907 w 1907"/>
              <a:gd name="T3" fmla="*/ 0 h 948"/>
              <a:gd name="T4" fmla="*/ 962 w 1907"/>
              <a:gd name="T5" fmla="*/ 948 h 948"/>
              <a:gd name="T6" fmla="*/ 0 w 1907"/>
              <a:gd name="T7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7" h="948">
                <a:moveTo>
                  <a:pt x="0" y="0"/>
                </a:moveTo>
                <a:lnTo>
                  <a:pt x="1907" y="0"/>
                </a:lnTo>
                <a:lnTo>
                  <a:pt x="962" y="9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1"/>
          <p:cNvSpPr>
            <a:spLocks/>
          </p:cNvSpPr>
          <p:nvPr/>
        </p:nvSpPr>
        <p:spPr bwMode="auto">
          <a:xfrm>
            <a:off x="3232485" y="6210300"/>
            <a:ext cx="1304130" cy="647700"/>
          </a:xfrm>
          <a:custGeom>
            <a:avLst/>
            <a:gdLst>
              <a:gd name="T0" fmla="*/ 0 w 747"/>
              <a:gd name="T1" fmla="*/ 0 h 371"/>
              <a:gd name="T2" fmla="*/ 747 w 747"/>
              <a:gd name="T3" fmla="*/ 0 h 371"/>
              <a:gd name="T4" fmla="*/ 376 w 747"/>
              <a:gd name="T5" fmla="*/ 371 h 371"/>
              <a:gd name="T6" fmla="*/ 0 w 747"/>
              <a:gd name="T7" fmla="*/ 0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7" h="371">
                <a:moveTo>
                  <a:pt x="0" y="0"/>
                </a:moveTo>
                <a:lnTo>
                  <a:pt x="747" y="0"/>
                </a:lnTo>
                <a:lnTo>
                  <a:pt x="376" y="37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56"/>
          <p:cNvSpPr>
            <a:spLocks/>
          </p:cNvSpPr>
          <p:nvPr/>
        </p:nvSpPr>
        <p:spPr bwMode="auto">
          <a:xfrm>
            <a:off x="1186104" y="6210300"/>
            <a:ext cx="839440" cy="417029"/>
          </a:xfrm>
          <a:custGeom>
            <a:avLst/>
            <a:gdLst>
              <a:gd name="T0" fmla="*/ 0 w 624"/>
              <a:gd name="T1" fmla="*/ 0 h 310"/>
              <a:gd name="T2" fmla="*/ 624 w 624"/>
              <a:gd name="T3" fmla="*/ 0 h 310"/>
              <a:gd name="T4" fmla="*/ 315 w 624"/>
              <a:gd name="T5" fmla="*/ 310 h 310"/>
              <a:gd name="T6" fmla="*/ 0 w 624"/>
              <a:gd name="T7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4" h="310">
                <a:moveTo>
                  <a:pt x="0" y="0"/>
                </a:moveTo>
                <a:lnTo>
                  <a:pt x="624" y="0"/>
                </a:lnTo>
                <a:lnTo>
                  <a:pt x="315" y="31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11273234" y="5876676"/>
            <a:ext cx="671283" cy="333624"/>
          </a:xfrm>
          <a:custGeom>
            <a:avLst/>
            <a:gdLst>
              <a:gd name="T0" fmla="*/ 0 w 499"/>
              <a:gd name="T1" fmla="*/ 248 h 248"/>
              <a:gd name="T2" fmla="*/ 499 w 499"/>
              <a:gd name="T3" fmla="*/ 248 h 248"/>
              <a:gd name="T4" fmla="*/ 250 w 499"/>
              <a:gd name="T5" fmla="*/ 0 h 248"/>
              <a:gd name="T6" fmla="*/ 0 w 499"/>
              <a:gd name="T7" fmla="*/ 24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9" h="248">
                <a:moveTo>
                  <a:pt x="0" y="248"/>
                </a:moveTo>
                <a:lnTo>
                  <a:pt x="499" y="248"/>
                </a:lnTo>
                <a:lnTo>
                  <a:pt x="250" y="0"/>
                </a:lnTo>
                <a:lnTo>
                  <a:pt x="0" y="248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/>
          <p:cNvSpPr>
            <a:spLocks/>
          </p:cNvSpPr>
          <p:nvPr/>
        </p:nvSpPr>
        <p:spPr bwMode="auto">
          <a:xfrm>
            <a:off x="9171688" y="5956047"/>
            <a:ext cx="511197" cy="254253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5"/>
          <p:cNvSpPr>
            <a:spLocks/>
          </p:cNvSpPr>
          <p:nvPr/>
        </p:nvSpPr>
        <p:spPr bwMode="auto">
          <a:xfrm>
            <a:off x="8983352" y="6044833"/>
            <a:ext cx="333624" cy="165467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/>
          <p:cNvSpPr>
            <a:spLocks/>
          </p:cNvSpPr>
          <p:nvPr/>
        </p:nvSpPr>
        <p:spPr bwMode="auto">
          <a:xfrm>
            <a:off x="423473" y="6007166"/>
            <a:ext cx="414339" cy="203134"/>
          </a:xfrm>
          <a:custGeom>
            <a:avLst/>
            <a:gdLst>
              <a:gd name="T0" fmla="*/ 308 w 308"/>
              <a:gd name="T1" fmla="*/ 151 h 151"/>
              <a:gd name="T2" fmla="*/ 0 w 308"/>
              <a:gd name="T3" fmla="*/ 151 h 151"/>
              <a:gd name="T4" fmla="*/ 154 w 308"/>
              <a:gd name="T5" fmla="*/ 0 h 151"/>
              <a:gd name="T6" fmla="*/ 308 w 308"/>
              <a:gd name="T7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151">
                <a:moveTo>
                  <a:pt x="308" y="151"/>
                </a:moveTo>
                <a:lnTo>
                  <a:pt x="0" y="151"/>
                </a:lnTo>
                <a:lnTo>
                  <a:pt x="154" y="0"/>
                </a:lnTo>
                <a:lnTo>
                  <a:pt x="308" y="151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343138" y="4315506"/>
            <a:ext cx="11280295" cy="1200361"/>
            <a:chOff x="343138" y="3531299"/>
            <a:chExt cx="11280295" cy="1200361"/>
          </a:xfrm>
        </p:grpSpPr>
        <p:sp>
          <p:nvSpPr>
            <p:cNvPr id="47" name="Oval 58"/>
            <p:cNvSpPr>
              <a:spLocks noChangeArrowheads="1"/>
            </p:cNvSpPr>
            <p:nvPr/>
          </p:nvSpPr>
          <p:spPr bwMode="auto">
            <a:xfrm>
              <a:off x="2519653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Oval 59"/>
            <p:cNvSpPr>
              <a:spLocks noChangeArrowheads="1"/>
            </p:cNvSpPr>
            <p:nvPr/>
          </p:nvSpPr>
          <p:spPr bwMode="auto">
            <a:xfrm>
              <a:off x="8670110" y="3627291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Oval 60"/>
            <p:cNvSpPr>
              <a:spLocks noChangeArrowheads="1"/>
            </p:cNvSpPr>
            <p:nvPr/>
          </p:nvSpPr>
          <p:spPr bwMode="auto">
            <a:xfrm>
              <a:off x="3280991" y="4553694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64"/>
            <p:cNvSpPr>
              <a:spLocks noChangeArrowheads="1"/>
            </p:cNvSpPr>
            <p:nvPr/>
          </p:nvSpPr>
          <p:spPr bwMode="auto">
            <a:xfrm>
              <a:off x="3346535" y="4022991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65"/>
            <p:cNvSpPr>
              <a:spLocks noChangeArrowheads="1"/>
            </p:cNvSpPr>
            <p:nvPr/>
          </p:nvSpPr>
          <p:spPr bwMode="auto">
            <a:xfrm>
              <a:off x="8212883" y="4514009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Oval 66"/>
            <p:cNvSpPr>
              <a:spLocks noChangeArrowheads="1"/>
            </p:cNvSpPr>
            <p:nvPr/>
          </p:nvSpPr>
          <p:spPr bwMode="auto">
            <a:xfrm>
              <a:off x="1739835" y="3813887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Oval 67"/>
            <p:cNvSpPr>
              <a:spLocks noChangeArrowheads="1"/>
            </p:cNvSpPr>
            <p:nvPr/>
          </p:nvSpPr>
          <p:spPr bwMode="auto">
            <a:xfrm>
              <a:off x="1430594" y="4547846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Oval 68"/>
            <p:cNvSpPr>
              <a:spLocks noChangeArrowheads="1"/>
            </p:cNvSpPr>
            <p:nvPr/>
          </p:nvSpPr>
          <p:spPr bwMode="auto">
            <a:xfrm>
              <a:off x="9253286" y="4654980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Oval 69"/>
            <p:cNvSpPr>
              <a:spLocks noChangeArrowheads="1"/>
            </p:cNvSpPr>
            <p:nvPr/>
          </p:nvSpPr>
          <p:spPr bwMode="auto">
            <a:xfrm>
              <a:off x="11226976" y="4275707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71"/>
            <p:cNvSpPr>
              <a:spLocks noChangeArrowheads="1"/>
            </p:cNvSpPr>
            <p:nvPr/>
          </p:nvSpPr>
          <p:spPr bwMode="auto">
            <a:xfrm>
              <a:off x="4509717" y="442454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72"/>
            <p:cNvSpPr>
              <a:spLocks noChangeArrowheads="1"/>
            </p:cNvSpPr>
            <p:nvPr/>
          </p:nvSpPr>
          <p:spPr bwMode="auto">
            <a:xfrm>
              <a:off x="7267601" y="4033708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73"/>
            <p:cNvSpPr>
              <a:spLocks noChangeArrowheads="1"/>
            </p:cNvSpPr>
            <p:nvPr/>
          </p:nvSpPr>
          <p:spPr bwMode="auto">
            <a:xfrm>
              <a:off x="343138" y="3812050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77"/>
            <p:cNvSpPr>
              <a:spLocks noChangeArrowheads="1"/>
            </p:cNvSpPr>
            <p:nvPr/>
          </p:nvSpPr>
          <p:spPr bwMode="auto">
            <a:xfrm>
              <a:off x="9732716" y="4233523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Oval 78"/>
            <p:cNvSpPr>
              <a:spLocks noChangeArrowheads="1"/>
            </p:cNvSpPr>
            <p:nvPr/>
          </p:nvSpPr>
          <p:spPr bwMode="auto">
            <a:xfrm>
              <a:off x="10421719" y="4214689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Oval 79"/>
            <p:cNvSpPr>
              <a:spLocks noChangeArrowheads="1"/>
            </p:cNvSpPr>
            <p:nvPr/>
          </p:nvSpPr>
          <p:spPr bwMode="auto">
            <a:xfrm>
              <a:off x="7895232" y="373940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Freeform 19"/>
          <p:cNvSpPr>
            <a:spLocks/>
          </p:cNvSpPr>
          <p:nvPr/>
        </p:nvSpPr>
        <p:spPr bwMode="auto">
          <a:xfrm>
            <a:off x="9427288" y="5357407"/>
            <a:ext cx="1717892" cy="852893"/>
          </a:xfrm>
          <a:custGeom>
            <a:avLst/>
            <a:gdLst>
              <a:gd name="T0" fmla="*/ 0 w 1277"/>
              <a:gd name="T1" fmla="*/ 634 h 634"/>
              <a:gd name="T2" fmla="*/ 1277 w 1277"/>
              <a:gd name="T3" fmla="*/ 634 h 634"/>
              <a:gd name="T4" fmla="*/ 641 w 1277"/>
              <a:gd name="T5" fmla="*/ 0 h 634"/>
              <a:gd name="T6" fmla="*/ 0 w 1277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7" h="634">
                <a:moveTo>
                  <a:pt x="0" y="634"/>
                </a:moveTo>
                <a:lnTo>
                  <a:pt x="1277" y="634"/>
                </a:lnTo>
                <a:lnTo>
                  <a:pt x="641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">
            <a:extLst>
              <a:ext uri="{FF2B5EF4-FFF2-40B4-BE49-F238E27FC236}">
                <a16:creationId xmlns="" xmlns:a16="http://schemas.microsoft.com/office/drawing/2014/main" id="{9571220A-4123-4910-881D-B6D851643B14}"/>
              </a:ext>
            </a:extLst>
          </p:cNvPr>
          <p:cNvSpPr/>
          <p:nvPr/>
        </p:nvSpPr>
        <p:spPr>
          <a:xfrm rot="2700000">
            <a:off x="2101362" y="489310"/>
            <a:ext cx="650630" cy="6506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Rectangle 5">
            <a:extLst>
              <a:ext uri="{FF2B5EF4-FFF2-40B4-BE49-F238E27FC236}">
                <a16:creationId xmlns="" xmlns:a16="http://schemas.microsoft.com/office/drawing/2014/main" id="{046CEEB8-696C-4014-A75D-C9F54C3D8639}"/>
              </a:ext>
            </a:extLst>
          </p:cNvPr>
          <p:cNvSpPr/>
          <p:nvPr/>
        </p:nvSpPr>
        <p:spPr>
          <a:xfrm rot="2700000">
            <a:off x="2896568" y="5688635"/>
            <a:ext cx="358006" cy="3580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">
            <a:extLst>
              <a:ext uri="{FF2B5EF4-FFF2-40B4-BE49-F238E27FC236}">
                <a16:creationId xmlns="" xmlns:a16="http://schemas.microsoft.com/office/drawing/2014/main" id="{2873A5B6-AF0E-46B6-AA40-497E09F217E5}"/>
              </a:ext>
            </a:extLst>
          </p:cNvPr>
          <p:cNvSpPr/>
          <p:nvPr/>
        </p:nvSpPr>
        <p:spPr>
          <a:xfrm rot="2700000">
            <a:off x="2567127" y="5341304"/>
            <a:ext cx="358006" cy="3580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Rectangle 9">
            <a:extLst>
              <a:ext uri="{FF2B5EF4-FFF2-40B4-BE49-F238E27FC236}">
                <a16:creationId xmlns="" xmlns:a16="http://schemas.microsoft.com/office/drawing/2014/main" id="{50D4FFD2-BC71-4870-B319-932B18326B63}"/>
              </a:ext>
            </a:extLst>
          </p:cNvPr>
          <p:cNvSpPr/>
          <p:nvPr/>
        </p:nvSpPr>
        <p:spPr>
          <a:xfrm rot="2700000">
            <a:off x="4860940" y="3457864"/>
            <a:ext cx="843001" cy="843001"/>
          </a:xfrm>
          <a:prstGeom prst="rect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extBox 36">
            <a:extLst>
              <a:ext uri="{FF2B5EF4-FFF2-40B4-BE49-F238E27FC236}">
                <a16:creationId xmlns="" xmlns:a16="http://schemas.microsoft.com/office/drawing/2014/main" id="{E8C3D12A-781B-4EA3-BB86-A9680FA179FE}"/>
              </a:ext>
            </a:extLst>
          </p:cNvPr>
          <p:cNvSpPr txBox="1"/>
          <p:nvPr/>
        </p:nvSpPr>
        <p:spPr>
          <a:xfrm>
            <a:off x="6653361" y="1858062"/>
            <a:ext cx="48645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2023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年</a:t>
            </a:r>
            <a:r>
              <a:rPr lang="en-US" altLang="zh-TW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5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月 將</a:t>
            </a:r>
            <a:r>
              <a:rPr lang="en-US" altLang="zh-TW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ESG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委員會直接隸屬於董事會之下，並細分治理、經濟、環境及社會小組，持續推動重大議題之管理目標，以期達成永續經營之願景。</a:t>
            </a:r>
            <a:endParaRPr lang="en-US" altLang="ko-KR" sz="2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75" name="Rectangle 37">
            <a:extLst>
              <a:ext uri="{FF2B5EF4-FFF2-40B4-BE49-F238E27FC236}">
                <a16:creationId xmlns="" xmlns:a16="http://schemas.microsoft.com/office/drawing/2014/main" id="{F74F0D47-05FA-4883-B6C5-99272C63948B}"/>
              </a:ext>
            </a:extLst>
          </p:cNvPr>
          <p:cNvSpPr/>
          <p:nvPr/>
        </p:nvSpPr>
        <p:spPr>
          <a:xfrm>
            <a:off x="8083566" y="4087997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6" name="Rectangle 38">
            <a:extLst>
              <a:ext uri="{FF2B5EF4-FFF2-40B4-BE49-F238E27FC236}">
                <a16:creationId xmlns="" xmlns:a16="http://schemas.microsoft.com/office/drawing/2014/main" id="{203E6F37-4228-4FAB-826B-FBEE855785BE}"/>
              </a:ext>
            </a:extLst>
          </p:cNvPr>
          <p:cNvSpPr/>
          <p:nvPr/>
        </p:nvSpPr>
        <p:spPr>
          <a:xfrm>
            <a:off x="10012818" y="4076708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7" name="TextBox 51">
            <a:extLst>
              <a:ext uri="{FF2B5EF4-FFF2-40B4-BE49-F238E27FC236}">
                <a16:creationId xmlns="" xmlns:a16="http://schemas.microsoft.com/office/drawing/2014/main" id="{1BE751B2-E958-40B2-9031-DA1289F188D8}"/>
              </a:ext>
            </a:extLst>
          </p:cNvPr>
          <p:cNvSpPr txBox="1"/>
          <p:nvPr/>
        </p:nvSpPr>
        <p:spPr>
          <a:xfrm>
            <a:off x="6200033" y="4518516"/>
            <a:ext cx="1683787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Environmental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TextBox 52">
            <a:extLst>
              <a:ext uri="{FF2B5EF4-FFF2-40B4-BE49-F238E27FC236}">
                <a16:creationId xmlns="" xmlns:a16="http://schemas.microsoft.com/office/drawing/2014/main" id="{3DE9E09C-5738-4B7B-86E9-FD751A055662}"/>
              </a:ext>
            </a:extLst>
          </p:cNvPr>
          <p:cNvSpPr txBox="1"/>
          <p:nvPr/>
        </p:nvSpPr>
        <p:spPr>
          <a:xfrm>
            <a:off x="8329031" y="4518516"/>
            <a:ext cx="1484041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Social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9" name="TextBox 53">
            <a:extLst>
              <a:ext uri="{FF2B5EF4-FFF2-40B4-BE49-F238E27FC236}">
                <a16:creationId xmlns="" xmlns:a16="http://schemas.microsoft.com/office/drawing/2014/main" id="{77CACB47-D766-4558-8E6B-970A60BA3083}"/>
              </a:ext>
            </a:extLst>
          </p:cNvPr>
          <p:cNvSpPr txBox="1"/>
          <p:nvPr/>
        </p:nvSpPr>
        <p:spPr>
          <a:xfrm>
            <a:off x="10258283" y="4518516"/>
            <a:ext cx="1484041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Governance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81" name="圖形 80" descr="張開的手與植物">
            <a:extLst>
              <a:ext uri="{FF2B5EF4-FFF2-40B4-BE49-F238E27FC236}">
                <a16:creationId xmlns="" xmlns:a16="http://schemas.microsoft.com/office/drawing/2014/main" id="{4E9CFC2C-8111-4368-ABDE-54CA8F5A9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4726" y="3604116"/>
            <a:ext cx="914400" cy="914400"/>
          </a:xfrm>
          <a:prstGeom prst="rect">
            <a:avLst/>
          </a:prstGeom>
        </p:spPr>
      </p:pic>
      <p:pic>
        <p:nvPicPr>
          <p:cNvPr id="82" name="圖形 81" descr="愛心">
            <a:extLst>
              <a:ext uri="{FF2B5EF4-FFF2-40B4-BE49-F238E27FC236}">
                <a16:creationId xmlns="" xmlns:a16="http://schemas.microsoft.com/office/drawing/2014/main" id="{954B18E4-A4D5-4F9C-A38E-4BACAB25BF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13851" y="3604116"/>
            <a:ext cx="914400" cy="914400"/>
          </a:xfrm>
          <a:prstGeom prst="rect">
            <a:avLst/>
          </a:prstGeom>
        </p:spPr>
      </p:pic>
      <p:pic>
        <p:nvPicPr>
          <p:cNvPr id="83" name="圖形 82" descr="建築物">
            <a:extLst>
              <a:ext uri="{FF2B5EF4-FFF2-40B4-BE49-F238E27FC236}">
                <a16:creationId xmlns="" xmlns:a16="http://schemas.microsoft.com/office/drawing/2014/main" id="{51619739-0136-4A14-888A-062E0EB903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6873" y="3604116"/>
            <a:ext cx="914400" cy="914400"/>
          </a:xfrm>
          <a:prstGeom prst="rect">
            <a:avLst/>
          </a:prstGeom>
        </p:spPr>
      </p:pic>
      <p:sp>
        <p:nvSpPr>
          <p:cNvPr id="73" name="Freeform: Shape 10">
            <a:extLst>
              <a:ext uri="{FF2B5EF4-FFF2-40B4-BE49-F238E27FC236}">
                <a16:creationId xmlns="" xmlns:a16="http://schemas.microsoft.com/office/drawing/2014/main" id="{FF96D660-0F8B-466D-8A52-7DC52468D97F}"/>
              </a:ext>
            </a:extLst>
          </p:cNvPr>
          <p:cNvSpPr/>
          <p:nvPr/>
        </p:nvSpPr>
        <p:spPr>
          <a:xfrm rot="2700000">
            <a:off x="1565472" y="1246001"/>
            <a:ext cx="3748823" cy="3763809"/>
          </a:xfrm>
          <a:custGeom>
            <a:avLst/>
            <a:gdLst>
              <a:gd name="connsiteX0" fmla="*/ 0 w 3748823"/>
              <a:gd name="connsiteY0" fmla="*/ 0 h 3748823"/>
              <a:gd name="connsiteX1" fmla="*/ 2057403 w 3748823"/>
              <a:gd name="connsiteY1" fmla="*/ 0 h 3748823"/>
              <a:gd name="connsiteX2" fmla="*/ 2057403 w 3748823"/>
              <a:gd name="connsiteY2" fmla="*/ 468603 h 3748823"/>
              <a:gd name="connsiteX3" fmla="*/ 468603 w 3748823"/>
              <a:gd name="connsiteY3" fmla="*/ 468603 h 3748823"/>
              <a:gd name="connsiteX4" fmla="*/ 468603 w 3748823"/>
              <a:gd name="connsiteY4" fmla="*/ 3280220 h 3748823"/>
              <a:gd name="connsiteX5" fmla="*/ 3280220 w 3748823"/>
              <a:gd name="connsiteY5" fmla="*/ 3280220 h 3748823"/>
              <a:gd name="connsiteX6" fmla="*/ 3280220 w 3748823"/>
              <a:gd name="connsiteY6" fmla="*/ 1691420 h 3748823"/>
              <a:gd name="connsiteX7" fmla="*/ 3748823 w 3748823"/>
              <a:gd name="connsiteY7" fmla="*/ 1691420 h 3748823"/>
              <a:gd name="connsiteX8" fmla="*/ 3748823 w 3748823"/>
              <a:gd name="connsiteY8" fmla="*/ 3748823 h 3748823"/>
              <a:gd name="connsiteX9" fmla="*/ 0 w 3748823"/>
              <a:gd name="connsiteY9" fmla="*/ 3748823 h 37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8823" h="3748823">
                <a:moveTo>
                  <a:pt x="0" y="0"/>
                </a:moveTo>
                <a:lnTo>
                  <a:pt x="2057403" y="0"/>
                </a:lnTo>
                <a:lnTo>
                  <a:pt x="2057403" y="468603"/>
                </a:lnTo>
                <a:lnTo>
                  <a:pt x="468603" y="468603"/>
                </a:lnTo>
                <a:lnTo>
                  <a:pt x="468603" y="3280220"/>
                </a:lnTo>
                <a:lnTo>
                  <a:pt x="3280220" y="3280220"/>
                </a:lnTo>
                <a:lnTo>
                  <a:pt x="3280220" y="1691420"/>
                </a:lnTo>
                <a:lnTo>
                  <a:pt x="3748823" y="1691420"/>
                </a:lnTo>
                <a:lnTo>
                  <a:pt x="3748823" y="3748823"/>
                </a:lnTo>
                <a:lnTo>
                  <a:pt x="0" y="3748823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41F22BFF-FC62-4F16-B7EF-9495BE3154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6405" y="1509191"/>
            <a:ext cx="3328704" cy="3328704"/>
          </a:xfrm>
          <a:prstGeom prst="rect">
            <a:avLst/>
          </a:prstGeom>
        </p:spPr>
      </p:pic>
      <p:sp>
        <p:nvSpPr>
          <p:cNvPr id="100" name="TextBox 10">
            <a:extLst>
              <a:ext uri="{FF2B5EF4-FFF2-40B4-BE49-F238E27FC236}">
                <a16:creationId xmlns="" xmlns:a16="http://schemas.microsoft.com/office/drawing/2014/main" id="{429F30DF-0D67-4869-8E97-865BDBA6F3D6}"/>
              </a:ext>
            </a:extLst>
          </p:cNvPr>
          <p:cNvSpPr txBox="1"/>
          <p:nvPr/>
        </p:nvSpPr>
        <p:spPr>
          <a:xfrm>
            <a:off x="6653361" y="710934"/>
            <a:ext cx="4581382" cy="73866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03</a:t>
            </a: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 永續績效亮點</a:t>
            </a:r>
            <a:endParaRPr lang="en-US" sz="4800" b="1" dirty="0">
              <a:latin typeface="微軟正黑體" panose="020B0604030504040204" pitchFamily="34" charset="-120"/>
              <a:ea typeface="微軟正黑體" panose="020B0604030504040204" pitchFamily="34" charset="-12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5922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圖片 96">
            <a:extLst>
              <a:ext uri="{FF2B5EF4-FFF2-40B4-BE49-F238E27FC236}">
                <a16:creationId xmlns="" xmlns:a16="http://schemas.microsoft.com/office/drawing/2014/main" id="{930FE258-E616-4A03-A95F-22939BDEA0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737" t="13333" r="18840" b="13333"/>
          <a:stretch/>
        </p:blipFill>
        <p:spPr>
          <a:xfrm>
            <a:off x="-1" y="-50491"/>
            <a:ext cx="7583091" cy="5839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Freeform 8"/>
          <p:cNvSpPr>
            <a:spLocks/>
          </p:cNvSpPr>
          <p:nvPr/>
        </p:nvSpPr>
        <p:spPr bwMode="auto">
          <a:xfrm>
            <a:off x="1625922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-200025" y="5247096"/>
            <a:ext cx="1939860" cy="963204"/>
          </a:xfrm>
          <a:custGeom>
            <a:avLst/>
            <a:gdLst>
              <a:gd name="T0" fmla="*/ 0 w 1442"/>
              <a:gd name="T1" fmla="*/ 716 h 716"/>
              <a:gd name="T2" fmla="*/ 1442 w 1442"/>
              <a:gd name="T3" fmla="*/ 716 h 716"/>
              <a:gd name="T4" fmla="*/ 725 w 1442"/>
              <a:gd name="T5" fmla="*/ 0 h 716"/>
              <a:gd name="T6" fmla="*/ 0 w 1442"/>
              <a:gd name="T7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2" h="716">
                <a:moveTo>
                  <a:pt x="0" y="716"/>
                </a:moveTo>
                <a:lnTo>
                  <a:pt x="1442" y="716"/>
                </a:lnTo>
                <a:lnTo>
                  <a:pt x="725" y="0"/>
                </a:lnTo>
                <a:lnTo>
                  <a:pt x="0" y="716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10781752" y="4721101"/>
            <a:ext cx="2995886" cy="1489199"/>
          </a:xfrm>
          <a:custGeom>
            <a:avLst/>
            <a:gdLst>
              <a:gd name="T0" fmla="*/ 0 w 2227"/>
              <a:gd name="T1" fmla="*/ 1107 h 1107"/>
              <a:gd name="T2" fmla="*/ 2227 w 2227"/>
              <a:gd name="T3" fmla="*/ 1107 h 1107"/>
              <a:gd name="T4" fmla="*/ 1121 w 2227"/>
              <a:gd name="T5" fmla="*/ 0 h 1107"/>
              <a:gd name="T6" fmla="*/ 0 w 2227"/>
              <a:gd name="T7" fmla="*/ 1107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27" h="1107">
                <a:moveTo>
                  <a:pt x="0" y="1107"/>
                </a:moveTo>
                <a:lnTo>
                  <a:pt x="2227" y="1107"/>
                </a:lnTo>
                <a:lnTo>
                  <a:pt x="1121" y="0"/>
                </a:lnTo>
                <a:lnTo>
                  <a:pt x="0" y="1107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8212883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Rectangle 48"/>
          <p:cNvSpPr>
            <a:spLocks noChangeArrowheads="1"/>
          </p:cNvSpPr>
          <p:nvPr/>
        </p:nvSpPr>
        <p:spPr bwMode="auto">
          <a:xfrm>
            <a:off x="0" y="6210300"/>
            <a:ext cx="12188890" cy="646185"/>
          </a:xfrm>
          <a:prstGeom prst="rect">
            <a:avLst/>
          </a:prstGeom>
          <a:gradFill flip="none" rotWithShape="1">
            <a:gsLst>
              <a:gs pos="100000">
                <a:srgbClr val="070C1E"/>
              </a:gs>
              <a:gs pos="0">
                <a:srgbClr val="12214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1095299" y="5704484"/>
            <a:ext cx="1021050" cy="505816"/>
          </a:xfrm>
          <a:custGeom>
            <a:avLst/>
            <a:gdLst>
              <a:gd name="T0" fmla="*/ 0 w 759"/>
              <a:gd name="T1" fmla="*/ 376 h 376"/>
              <a:gd name="T2" fmla="*/ 759 w 759"/>
              <a:gd name="T3" fmla="*/ 376 h 376"/>
              <a:gd name="T4" fmla="*/ 381 w 759"/>
              <a:gd name="T5" fmla="*/ 0 h 376"/>
              <a:gd name="T6" fmla="*/ 0 w 759"/>
              <a:gd name="T7" fmla="*/ 37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9" h="376">
                <a:moveTo>
                  <a:pt x="0" y="376"/>
                </a:moveTo>
                <a:lnTo>
                  <a:pt x="759" y="376"/>
                </a:lnTo>
                <a:lnTo>
                  <a:pt x="381" y="0"/>
                </a:lnTo>
                <a:lnTo>
                  <a:pt x="0" y="376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Freeform 50"/>
          <p:cNvSpPr>
            <a:spLocks/>
          </p:cNvSpPr>
          <p:nvPr/>
        </p:nvSpPr>
        <p:spPr bwMode="auto">
          <a:xfrm>
            <a:off x="4160648" y="6210300"/>
            <a:ext cx="4010895" cy="1993879"/>
          </a:xfrm>
          <a:custGeom>
            <a:avLst/>
            <a:gdLst>
              <a:gd name="T0" fmla="*/ 0 w 1907"/>
              <a:gd name="T1" fmla="*/ 0 h 948"/>
              <a:gd name="T2" fmla="*/ 1907 w 1907"/>
              <a:gd name="T3" fmla="*/ 0 h 948"/>
              <a:gd name="T4" fmla="*/ 962 w 1907"/>
              <a:gd name="T5" fmla="*/ 948 h 948"/>
              <a:gd name="T6" fmla="*/ 0 w 1907"/>
              <a:gd name="T7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7" h="948">
                <a:moveTo>
                  <a:pt x="0" y="0"/>
                </a:moveTo>
                <a:lnTo>
                  <a:pt x="1907" y="0"/>
                </a:lnTo>
                <a:lnTo>
                  <a:pt x="962" y="9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Freeform 51"/>
          <p:cNvSpPr>
            <a:spLocks/>
          </p:cNvSpPr>
          <p:nvPr/>
        </p:nvSpPr>
        <p:spPr bwMode="auto">
          <a:xfrm>
            <a:off x="3232485" y="6210300"/>
            <a:ext cx="1304130" cy="647700"/>
          </a:xfrm>
          <a:custGeom>
            <a:avLst/>
            <a:gdLst>
              <a:gd name="T0" fmla="*/ 0 w 747"/>
              <a:gd name="T1" fmla="*/ 0 h 371"/>
              <a:gd name="T2" fmla="*/ 747 w 747"/>
              <a:gd name="T3" fmla="*/ 0 h 371"/>
              <a:gd name="T4" fmla="*/ 376 w 747"/>
              <a:gd name="T5" fmla="*/ 371 h 371"/>
              <a:gd name="T6" fmla="*/ 0 w 747"/>
              <a:gd name="T7" fmla="*/ 0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7" h="371">
                <a:moveTo>
                  <a:pt x="0" y="0"/>
                </a:moveTo>
                <a:lnTo>
                  <a:pt x="747" y="0"/>
                </a:lnTo>
                <a:lnTo>
                  <a:pt x="376" y="37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Freeform 56"/>
          <p:cNvSpPr>
            <a:spLocks/>
          </p:cNvSpPr>
          <p:nvPr/>
        </p:nvSpPr>
        <p:spPr bwMode="auto">
          <a:xfrm>
            <a:off x="1186104" y="6210300"/>
            <a:ext cx="839440" cy="417029"/>
          </a:xfrm>
          <a:custGeom>
            <a:avLst/>
            <a:gdLst>
              <a:gd name="T0" fmla="*/ 0 w 624"/>
              <a:gd name="T1" fmla="*/ 0 h 310"/>
              <a:gd name="T2" fmla="*/ 624 w 624"/>
              <a:gd name="T3" fmla="*/ 0 h 310"/>
              <a:gd name="T4" fmla="*/ 315 w 624"/>
              <a:gd name="T5" fmla="*/ 310 h 310"/>
              <a:gd name="T6" fmla="*/ 0 w 624"/>
              <a:gd name="T7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4" h="310">
                <a:moveTo>
                  <a:pt x="0" y="0"/>
                </a:moveTo>
                <a:lnTo>
                  <a:pt x="624" y="0"/>
                </a:lnTo>
                <a:lnTo>
                  <a:pt x="315" y="31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11273234" y="5876676"/>
            <a:ext cx="671283" cy="333624"/>
          </a:xfrm>
          <a:custGeom>
            <a:avLst/>
            <a:gdLst>
              <a:gd name="T0" fmla="*/ 0 w 499"/>
              <a:gd name="T1" fmla="*/ 248 h 248"/>
              <a:gd name="T2" fmla="*/ 499 w 499"/>
              <a:gd name="T3" fmla="*/ 248 h 248"/>
              <a:gd name="T4" fmla="*/ 250 w 499"/>
              <a:gd name="T5" fmla="*/ 0 h 248"/>
              <a:gd name="T6" fmla="*/ 0 w 499"/>
              <a:gd name="T7" fmla="*/ 24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9" h="248">
                <a:moveTo>
                  <a:pt x="0" y="248"/>
                </a:moveTo>
                <a:lnTo>
                  <a:pt x="499" y="248"/>
                </a:lnTo>
                <a:lnTo>
                  <a:pt x="250" y="0"/>
                </a:lnTo>
                <a:lnTo>
                  <a:pt x="0" y="248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Freeform 14"/>
          <p:cNvSpPr>
            <a:spLocks/>
          </p:cNvSpPr>
          <p:nvPr/>
        </p:nvSpPr>
        <p:spPr bwMode="auto">
          <a:xfrm>
            <a:off x="9171688" y="5956047"/>
            <a:ext cx="511197" cy="254253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Freeform 15"/>
          <p:cNvSpPr>
            <a:spLocks/>
          </p:cNvSpPr>
          <p:nvPr/>
        </p:nvSpPr>
        <p:spPr bwMode="auto">
          <a:xfrm>
            <a:off x="8983352" y="6044833"/>
            <a:ext cx="333624" cy="165467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Freeform 16"/>
          <p:cNvSpPr>
            <a:spLocks/>
          </p:cNvSpPr>
          <p:nvPr/>
        </p:nvSpPr>
        <p:spPr bwMode="auto">
          <a:xfrm>
            <a:off x="423473" y="6007166"/>
            <a:ext cx="414339" cy="203134"/>
          </a:xfrm>
          <a:custGeom>
            <a:avLst/>
            <a:gdLst>
              <a:gd name="T0" fmla="*/ 308 w 308"/>
              <a:gd name="T1" fmla="*/ 151 h 151"/>
              <a:gd name="T2" fmla="*/ 0 w 308"/>
              <a:gd name="T3" fmla="*/ 151 h 151"/>
              <a:gd name="T4" fmla="*/ 154 w 308"/>
              <a:gd name="T5" fmla="*/ 0 h 151"/>
              <a:gd name="T6" fmla="*/ 308 w 308"/>
              <a:gd name="T7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151">
                <a:moveTo>
                  <a:pt x="308" y="151"/>
                </a:moveTo>
                <a:lnTo>
                  <a:pt x="0" y="151"/>
                </a:lnTo>
                <a:lnTo>
                  <a:pt x="154" y="0"/>
                </a:lnTo>
                <a:lnTo>
                  <a:pt x="308" y="151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343138" y="4315506"/>
            <a:ext cx="11280295" cy="1200361"/>
            <a:chOff x="343138" y="3531299"/>
            <a:chExt cx="11280295" cy="1200361"/>
          </a:xfrm>
        </p:grpSpPr>
        <p:sp>
          <p:nvSpPr>
            <p:cNvPr id="47" name="Oval 58"/>
            <p:cNvSpPr>
              <a:spLocks noChangeArrowheads="1"/>
            </p:cNvSpPr>
            <p:nvPr/>
          </p:nvSpPr>
          <p:spPr bwMode="auto">
            <a:xfrm>
              <a:off x="2519653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8" name="Oval 59"/>
            <p:cNvSpPr>
              <a:spLocks noChangeArrowheads="1"/>
            </p:cNvSpPr>
            <p:nvPr/>
          </p:nvSpPr>
          <p:spPr bwMode="auto">
            <a:xfrm>
              <a:off x="8670110" y="3627291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Oval 60"/>
            <p:cNvSpPr>
              <a:spLocks noChangeArrowheads="1"/>
            </p:cNvSpPr>
            <p:nvPr/>
          </p:nvSpPr>
          <p:spPr bwMode="auto">
            <a:xfrm>
              <a:off x="3280991" y="4553694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0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Oval 64"/>
            <p:cNvSpPr>
              <a:spLocks noChangeArrowheads="1"/>
            </p:cNvSpPr>
            <p:nvPr/>
          </p:nvSpPr>
          <p:spPr bwMode="auto">
            <a:xfrm>
              <a:off x="3346535" y="4022991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Oval 65"/>
            <p:cNvSpPr>
              <a:spLocks noChangeArrowheads="1"/>
            </p:cNvSpPr>
            <p:nvPr/>
          </p:nvSpPr>
          <p:spPr bwMode="auto">
            <a:xfrm>
              <a:off x="8212883" y="4514009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Oval 66"/>
            <p:cNvSpPr>
              <a:spLocks noChangeArrowheads="1"/>
            </p:cNvSpPr>
            <p:nvPr/>
          </p:nvSpPr>
          <p:spPr bwMode="auto">
            <a:xfrm>
              <a:off x="1739835" y="3813887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Oval 67"/>
            <p:cNvSpPr>
              <a:spLocks noChangeArrowheads="1"/>
            </p:cNvSpPr>
            <p:nvPr/>
          </p:nvSpPr>
          <p:spPr bwMode="auto">
            <a:xfrm>
              <a:off x="1430594" y="4547846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Oval 68"/>
            <p:cNvSpPr>
              <a:spLocks noChangeArrowheads="1"/>
            </p:cNvSpPr>
            <p:nvPr/>
          </p:nvSpPr>
          <p:spPr bwMode="auto">
            <a:xfrm>
              <a:off x="9253286" y="4654980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Oval 69"/>
            <p:cNvSpPr>
              <a:spLocks noChangeArrowheads="1"/>
            </p:cNvSpPr>
            <p:nvPr/>
          </p:nvSpPr>
          <p:spPr bwMode="auto">
            <a:xfrm>
              <a:off x="11226976" y="4275707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Oval 71"/>
            <p:cNvSpPr>
              <a:spLocks noChangeArrowheads="1"/>
            </p:cNvSpPr>
            <p:nvPr/>
          </p:nvSpPr>
          <p:spPr bwMode="auto">
            <a:xfrm>
              <a:off x="4509717" y="442454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1" name="Oval 72"/>
            <p:cNvSpPr>
              <a:spLocks noChangeArrowheads="1"/>
            </p:cNvSpPr>
            <p:nvPr/>
          </p:nvSpPr>
          <p:spPr bwMode="auto">
            <a:xfrm>
              <a:off x="7267601" y="4033708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Oval 73"/>
            <p:cNvSpPr>
              <a:spLocks noChangeArrowheads="1"/>
            </p:cNvSpPr>
            <p:nvPr/>
          </p:nvSpPr>
          <p:spPr bwMode="auto">
            <a:xfrm>
              <a:off x="343138" y="3812050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4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5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Oval 77"/>
            <p:cNvSpPr>
              <a:spLocks noChangeArrowheads="1"/>
            </p:cNvSpPr>
            <p:nvPr/>
          </p:nvSpPr>
          <p:spPr bwMode="auto">
            <a:xfrm>
              <a:off x="9732716" y="4233523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Oval 78"/>
            <p:cNvSpPr>
              <a:spLocks noChangeArrowheads="1"/>
            </p:cNvSpPr>
            <p:nvPr/>
          </p:nvSpPr>
          <p:spPr bwMode="auto">
            <a:xfrm>
              <a:off x="10421719" y="4214689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Oval 79"/>
            <p:cNvSpPr>
              <a:spLocks noChangeArrowheads="1"/>
            </p:cNvSpPr>
            <p:nvPr/>
          </p:nvSpPr>
          <p:spPr bwMode="auto">
            <a:xfrm>
              <a:off x="7895232" y="373940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Freeform 19"/>
          <p:cNvSpPr>
            <a:spLocks/>
          </p:cNvSpPr>
          <p:nvPr/>
        </p:nvSpPr>
        <p:spPr bwMode="auto">
          <a:xfrm>
            <a:off x="9427288" y="5357407"/>
            <a:ext cx="1717892" cy="852893"/>
          </a:xfrm>
          <a:custGeom>
            <a:avLst/>
            <a:gdLst>
              <a:gd name="T0" fmla="*/ 0 w 1277"/>
              <a:gd name="T1" fmla="*/ 634 h 634"/>
              <a:gd name="T2" fmla="*/ 1277 w 1277"/>
              <a:gd name="T3" fmla="*/ 634 h 634"/>
              <a:gd name="T4" fmla="*/ 641 w 1277"/>
              <a:gd name="T5" fmla="*/ 0 h 634"/>
              <a:gd name="T6" fmla="*/ 0 w 1277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7" h="634">
                <a:moveTo>
                  <a:pt x="0" y="634"/>
                </a:moveTo>
                <a:lnTo>
                  <a:pt x="1277" y="634"/>
                </a:lnTo>
                <a:lnTo>
                  <a:pt x="641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5" name="TextBox 534">
            <a:extLst>
              <a:ext uri="{FF2B5EF4-FFF2-40B4-BE49-F238E27FC236}">
                <a16:creationId xmlns="" xmlns:a16="http://schemas.microsoft.com/office/drawing/2014/main" id="{25913A1E-A419-4699-9FC1-827EF9ED3092}"/>
              </a:ext>
            </a:extLst>
          </p:cNvPr>
          <p:cNvSpPr txBox="1"/>
          <p:nvPr/>
        </p:nvSpPr>
        <p:spPr>
          <a:xfrm>
            <a:off x="6435535" y="536902"/>
            <a:ext cx="403763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202</a:t>
            </a:r>
            <a:r>
              <a:rPr lang="en-US" altLang="zh-TW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3</a:t>
            </a:r>
            <a:r>
              <a:rPr lang="zh-TW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年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育嬰留停 留任率 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100%</a:t>
            </a:r>
            <a:endParaRPr lang="ko-KR" altLang="en-US" sz="4000" b="1" dirty="0">
              <a:solidFill>
                <a:schemeClr val="accent1"/>
              </a:solidFill>
              <a:latin typeface="微軟正黑體" panose="020B0604030504040204" pitchFamily="34" charset="-120"/>
            </a:endParaRPr>
          </a:p>
        </p:txBody>
      </p:sp>
      <p:grpSp>
        <p:nvGrpSpPr>
          <p:cNvPr id="69" name="群組 68"/>
          <p:cNvGrpSpPr/>
          <p:nvPr/>
        </p:nvGrpSpPr>
        <p:grpSpPr>
          <a:xfrm>
            <a:off x="5467283" y="580737"/>
            <a:ext cx="816226" cy="816226"/>
            <a:chOff x="5468433" y="1477720"/>
            <a:chExt cx="816226" cy="816226"/>
          </a:xfrm>
        </p:grpSpPr>
        <p:sp>
          <p:nvSpPr>
            <p:cNvPr id="84" name="Rectangle 519">
              <a:extLst>
                <a:ext uri="{FF2B5EF4-FFF2-40B4-BE49-F238E27FC236}">
                  <a16:creationId xmlns="" xmlns:a16="http://schemas.microsoft.com/office/drawing/2014/main" id="{52AE0F01-B4BF-47FA-A8D9-2EEA95C9C46B}"/>
                </a:ext>
              </a:extLst>
            </p:cNvPr>
            <p:cNvSpPr/>
            <p:nvPr/>
          </p:nvSpPr>
          <p:spPr>
            <a:xfrm>
              <a:off x="5468433" y="1477720"/>
              <a:ext cx="816226" cy="8162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</a:endParaRPr>
            </a:p>
          </p:txBody>
        </p:sp>
        <p:pic>
          <p:nvPicPr>
            <p:cNvPr id="86" name="圖形 85" descr="推嬰兒車的女人">
              <a:extLst>
                <a:ext uri="{FF2B5EF4-FFF2-40B4-BE49-F238E27FC236}">
                  <a16:creationId xmlns="" xmlns:a16="http://schemas.microsoft.com/office/drawing/2014/main" id="{70C8EF89-4D0C-4A13-9D8E-936E80343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02251" y="1618008"/>
              <a:ext cx="551570" cy="551570"/>
            </a:xfrm>
            <a:prstGeom prst="rect">
              <a:avLst/>
            </a:prstGeom>
          </p:spPr>
        </p:pic>
      </p:grpSp>
      <p:sp>
        <p:nvSpPr>
          <p:cNvPr id="87" name="TextBox 534">
            <a:extLst>
              <a:ext uri="{FF2B5EF4-FFF2-40B4-BE49-F238E27FC236}">
                <a16:creationId xmlns="" xmlns:a16="http://schemas.microsoft.com/office/drawing/2014/main" id="{D8079DD5-7985-4839-8374-C8D8D18A0C2D}"/>
              </a:ext>
            </a:extLst>
          </p:cNvPr>
          <p:cNvSpPr txBox="1"/>
          <p:nvPr/>
        </p:nvSpPr>
        <p:spPr>
          <a:xfrm>
            <a:off x="6435535" y="1954110"/>
            <a:ext cx="403763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202</a:t>
            </a:r>
            <a:r>
              <a:rPr lang="en-US" altLang="zh-TW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3</a:t>
            </a:r>
            <a:r>
              <a:rPr lang="zh-TW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年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捐血活動參與人次</a:t>
            </a:r>
            <a:endParaRPr lang="en-US" altLang="zh-TW" sz="4000" b="1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69</a:t>
            </a:r>
            <a:r>
              <a:rPr lang="zh-TW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ko-KR" altLang="en-US" sz="4000" b="1" dirty="0">
              <a:solidFill>
                <a:schemeClr val="accent1"/>
              </a:solidFill>
              <a:latin typeface="微軟正黑體" panose="020B0604030504040204" pitchFamily="34" charset="-120"/>
            </a:endParaRPr>
          </a:p>
        </p:txBody>
      </p:sp>
      <p:grpSp>
        <p:nvGrpSpPr>
          <p:cNvPr id="70" name="群組 69"/>
          <p:cNvGrpSpPr/>
          <p:nvPr/>
        </p:nvGrpSpPr>
        <p:grpSpPr>
          <a:xfrm>
            <a:off x="5467283" y="2008100"/>
            <a:ext cx="816226" cy="816226"/>
            <a:chOff x="5467283" y="2626883"/>
            <a:chExt cx="816226" cy="816226"/>
          </a:xfrm>
        </p:grpSpPr>
        <p:sp>
          <p:nvSpPr>
            <p:cNvPr id="80" name="Rectangle 516">
              <a:extLst>
                <a:ext uri="{FF2B5EF4-FFF2-40B4-BE49-F238E27FC236}">
                  <a16:creationId xmlns="" xmlns:a16="http://schemas.microsoft.com/office/drawing/2014/main" id="{F983A8E5-D925-4486-A65D-D30920EDCCB0}"/>
                </a:ext>
              </a:extLst>
            </p:cNvPr>
            <p:cNvSpPr/>
            <p:nvPr/>
          </p:nvSpPr>
          <p:spPr>
            <a:xfrm>
              <a:off x="5467283" y="2626883"/>
              <a:ext cx="816226" cy="8162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</a:endParaRPr>
            </a:p>
          </p:txBody>
        </p:sp>
        <p:pic>
          <p:nvPicPr>
            <p:cNvPr id="88" name="圖形 87" descr="點滴">
              <a:extLst>
                <a:ext uri="{FF2B5EF4-FFF2-40B4-BE49-F238E27FC236}">
                  <a16:creationId xmlns="" xmlns:a16="http://schemas.microsoft.com/office/drawing/2014/main" id="{2BF8F0C0-391E-4279-872F-089D78710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560657" y="2714221"/>
              <a:ext cx="629478" cy="629478"/>
            </a:xfrm>
            <a:prstGeom prst="rect">
              <a:avLst/>
            </a:prstGeom>
          </p:spPr>
        </p:pic>
      </p:grpSp>
      <p:sp>
        <p:nvSpPr>
          <p:cNvPr id="89" name="TextBox 534">
            <a:extLst>
              <a:ext uri="{FF2B5EF4-FFF2-40B4-BE49-F238E27FC236}">
                <a16:creationId xmlns="" xmlns:a16="http://schemas.microsoft.com/office/drawing/2014/main" id="{746C1917-C394-4B6E-96F1-E385E2D265A9}"/>
              </a:ext>
            </a:extLst>
          </p:cNvPr>
          <p:cNvSpPr txBox="1"/>
          <p:nvPr/>
        </p:nvSpPr>
        <p:spPr>
          <a:xfrm>
            <a:off x="6435535" y="3371318"/>
            <a:ext cx="430152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202</a:t>
            </a:r>
            <a:r>
              <a:rPr lang="en-US" altLang="zh-TW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3</a:t>
            </a:r>
            <a:r>
              <a:rPr lang="zh-TW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年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每名員工平均教育訓練時數</a:t>
            </a:r>
            <a:endParaRPr lang="en-US" altLang="zh-TW" sz="4000" b="1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11.5hr</a:t>
            </a:r>
            <a:endParaRPr lang="ko-KR" altLang="en-US" sz="4000" b="1" dirty="0">
              <a:solidFill>
                <a:schemeClr val="accent1"/>
              </a:solidFill>
              <a:latin typeface="微軟正黑體" panose="020B0604030504040204" pitchFamily="34" charset="-120"/>
            </a:endParaRPr>
          </a:p>
        </p:txBody>
      </p:sp>
      <p:grpSp>
        <p:nvGrpSpPr>
          <p:cNvPr id="72" name="群組 71"/>
          <p:cNvGrpSpPr/>
          <p:nvPr/>
        </p:nvGrpSpPr>
        <p:grpSpPr>
          <a:xfrm>
            <a:off x="5467283" y="3435463"/>
            <a:ext cx="816226" cy="816226"/>
            <a:chOff x="5468433" y="3755925"/>
            <a:chExt cx="816226" cy="816226"/>
          </a:xfrm>
        </p:grpSpPr>
        <p:sp>
          <p:nvSpPr>
            <p:cNvPr id="71" name="Rectangle 512">
              <a:extLst>
                <a:ext uri="{FF2B5EF4-FFF2-40B4-BE49-F238E27FC236}">
                  <a16:creationId xmlns="" xmlns:a16="http://schemas.microsoft.com/office/drawing/2014/main" id="{E9F65D57-AECA-4933-B4C2-7D451C8F6CE2}"/>
                </a:ext>
              </a:extLst>
            </p:cNvPr>
            <p:cNvSpPr/>
            <p:nvPr/>
          </p:nvSpPr>
          <p:spPr>
            <a:xfrm>
              <a:off x="5468433" y="3755925"/>
              <a:ext cx="816226" cy="8162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</a:endParaRPr>
            </a:p>
          </p:txBody>
        </p:sp>
        <p:pic>
          <p:nvPicPr>
            <p:cNvPr id="90" name="圖形 89" descr="書架上的書本">
              <a:extLst>
                <a:ext uri="{FF2B5EF4-FFF2-40B4-BE49-F238E27FC236}">
                  <a16:creationId xmlns="" xmlns:a16="http://schemas.microsoft.com/office/drawing/2014/main" id="{DEF0BD02-8AE1-4849-9DE8-4D5A2E3A7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42665" y="3830157"/>
              <a:ext cx="667762" cy="667762"/>
            </a:xfrm>
            <a:prstGeom prst="rect">
              <a:avLst/>
            </a:prstGeom>
          </p:spPr>
        </p:pic>
      </p:grpSp>
      <p:sp>
        <p:nvSpPr>
          <p:cNvPr id="95" name="TextBox 534">
            <a:extLst>
              <a:ext uri="{FF2B5EF4-FFF2-40B4-BE49-F238E27FC236}">
                <a16:creationId xmlns="" xmlns:a16="http://schemas.microsoft.com/office/drawing/2014/main" id="{0E768D4B-ACE4-4EAB-9DE0-D484826CD585}"/>
              </a:ext>
            </a:extLst>
          </p:cNvPr>
          <p:cNvSpPr txBox="1"/>
          <p:nvPr/>
        </p:nvSpPr>
        <p:spPr>
          <a:xfrm>
            <a:off x="6435535" y="4788526"/>
            <a:ext cx="455994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202</a:t>
            </a:r>
            <a:r>
              <a:rPr lang="en-US" altLang="zh-TW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3</a:t>
            </a:r>
            <a:r>
              <a:rPr lang="zh-TW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年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「合作廠商企業責任配合宣誓書」簽署數量</a:t>
            </a:r>
            <a:endParaRPr lang="en-US" altLang="zh-TW" sz="2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354</a:t>
            </a:r>
            <a:r>
              <a:rPr lang="zh-TW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</a:t>
            </a:r>
            <a:endParaRPr lang="ko-KR" altLang="en-US" sz="4000" b="1" dirty="0">
              <a:solidFill>
                <a:schemeClr val="accent1"/>
              </a:solidFill>
              <a:latin typeface="微軟正黑體" panose="020B0604030504040204" pitchFamily="34" charset="-120"/>
            </a:endParaRPr>
          </a:p>
        </p:txBody>
      </p:sp>
      <p:grpSp>
        <p:nvGrpSpPr>
          <p:cNvPr id="73" name="群組 72"/>
          <p:cNvGrpSpPr/>
          <p:nvPr/>
        </p:nvGrpSpPr>
        <p:grpSpPr>
          <a:xfrm>
            <a:off x="5467283" y="4862827"/>
            <a:ext cx="816226" cy="816226"/>
            <a:chOff x="5468433" y="4862827"/>
            <a:chExt cx="816226" cy="816226"/>
          </a:xfrm>
        </p:grpSpPr>
        <p:sp>
          <p:nvSpPr>
            <p:cNvPr id="94" name="Rectangle 512">
              <a:extLst>
                <a:ext uri="{FF2B5EF4-FFF2-40B4-BE49-F238E27FC236}">
                  <a16:creationId xmlns="" xmlns:a16="http://schemas.microsoft.com/office/drawing/2014/main" id="{727B18FD-BA42-491A-8CBA-8AE29B053A4A}"/>
                </a:ext>
              </a:extLst>
            </p:cNvPr>
            <p:cNvSpPr/>
            <p:nvPr/>
          </p:nvSpPr>
          <p:spPr>
            <a:xfrm>
              <a:off x="5468433" y="4862827"/>
              <a:ext cx="816226" cy="8162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</a:endParaRPr>
            </a:p>
          </p:txBody>
        </p:sp>
        <p:pic>
          <p:nvPicPr>
            <p:cNvPr id="96" name="圖形 95" descr="貨車">
              <a:extLst>
                <a:ext uri="{FF2B5EF4-FFF2-40B4-BE49-F238E27FC236}">
                  <a16:creationId xmlns="" xmlns:a16="http://schemas.microsoft.com/office/drawing/2014/main" id="{BFA53E69-8AA3-45EF-874F-4B6540132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521020" y="4938633"/>
              <a:ext cx="708752" cy="708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24084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12188891" cy="6210300"/>
          </a:xfrm>
          <a:prstGeom prst="rect">
            <a:avLst/>
          </a:prstGeom>
          <a:gradFill flip="none" rotWithShape="1">
            <a:gsLst>
              <a:gs pos="36000">
                <a:srgbClr val="09192F"/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" name="Freeform 8"/>
          <p:cNvSpPr>
            <a:spLocks/>
          </p:cNvSpPr>
          <p:nvPr/>
        </p:nvSpPr>
        <p:spPr bwMode="auto">
          <a:xfrm>
            <a:off x="1625922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-200025" y="5247096"/>
            <a:ext cx="1939860" cy="963204"/>
          </a:xfrm>
          <a:custGeom>
            <a:avLst/>
            <a:gdLst>
              <a:gd name="T0" fmla="*/ 0 w 1442"/>
              <a:gd name="T1" fmla="*/ 716 h 716"/>
              <a:gd name="T2" fmla="*/ 1442 w 1442"/>
              <a:gd name="T3" fmla="*/ 716 h 716"/>
              <a:gd name="T4" fmla="*/ 725 w 1442"/>
              <a:gd name="T5" fmla="*/ 0 h 716"/>
              <a:gd name="T6" fmla="*/ 0 w 1442"/>
              <a:gd name="T7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2" h="716">
                <a:moveTo>
                  <a:pt x="0" y="716"/>
                </a:moveTo>
                <a:lnTo>
                  <a:pt x="1442" y="716"/>
                </a:lnTo>
                <a:lnTo>
                  <a:pt x="725" y="0"/>
                </a:lnTo>
                <a:lnTo>
                  <a:pt x="0" y="716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10781752" y="4721101"/>
            <a:ext cx="2995886" cy="1489199"/>
          </a:xfrm>
          <a:custGeom>
            <a:avLst/>
            <a:gdLst>
              <a:gd name="T0" fmla="*/ 0 w 2227"/>
              <a:gd name="T1" fmla="*/ 1107 h 1107"/>
              <a:gd name="T2" fmla="*/ 2227 w 2227"/>
              <a:gd name="T3" fmla="*/ 1107 h 1107"/>
              <a:gd name="T4" fmla="*/ 1121 w 2227"/>
              <a:gd name="T5" fmla="*/ 0 h 1107"/>
              <a:gd name="T6" fmla="*/ 0 w 2227"/>
              <a:gd name="T7" fmla="*/ 1107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27" h="1107">
                <a:moveTo>
                  <a:pt x="0" y="1107"/>
                </a:moveTo>
                <a:lnTo>
                  <a:pt x="2227" y="1107"/>
                </a:lnTo>
                <a:lnTo>
                  <a:pt x="1121" y="0"/>
                </a:lnTo>
                <a:lnTo>
                  <a:pt x="0" y="1107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8212883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48"/>
          <p:cNvSpPr>
            <a:spLocks noChangeArrowheads="1"/>
          </p:cNvSpPr>
          <p:nvPr/>
        </p:nvSpPr>
        <p:spPr bwMode="auto">
          <a:xfrm>
            <a:off x="0" y="6210300"/>
            <a:ext cx="12188890" cy="646185"/>
          </a:xfrm>
          <a:prstGeom prst="rect">
            <a:avLst/>
          </a:prstGeom>
          <a:gradFill flip="none" rotWithShape="1">
            <a:gsLst>
              <a:gs pos="100000">
                <a:srgbClr val="070C1E"/>
              </a:gs>
              <a:gs pos="0">
                <a:srgbClr val="12214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1095299" y="5704484"/>
            <a:ext cx="1021050" cy="505816"/>
          </a:xfrm>
          <a:custGeom>
            <a:avLst/>
            <a:gdLst>
              <a:gd name="T0" fmla="*/ 0 w 759"/>
              <a:gd name="T1" fmla="*/ 376 h 376"/>
              <a:gd name="T2" fmla="*/ 759 w 759"/>
              <a:gd name="T3" fmla="*/ 376 h 376"/>
              <a:gd name="T4" fmla="*/ 381 w 759"/>
              <a:gd name="T5" fmla="*/ 0 h 376"/>
              <a:gd name="T6" fmla="*/ 0 w 759"/>
              <a:gd name="T7" fmla="*/ 37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9" h="376">
                <a:moveTo>
                  <a:pt x="0" y="376"/>
                </a:moveTo>
                <a:lnTo>
                  <a:pt x="759" y="376"/>
                </a:lnTo>
                <a:lnTo>
                  <a:pt x="381" y="0"/>
                </a:lnTo>
                <a:lnTo>
                  <a:pt x="0" y="376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3111839" y="5357407"/>
            <a:ext cx="1716547" cy="852893"/>
          </a:xfrm>
          <a:custGeom>
            <a:avLst/>
            <a:gdLst>
              <a:gd name="T0" fmla="*/ 0 w 1276"/>
              <a:gd name="T1" fmla="*/ 634 h 634"/>
              <a:gd name="T2" fmla="*/ 1276 w 1276"/>
              <a:gd name="T3" fmla="*/ 634 h 634"/>
              <a:gd name="T4" fmla="*/ 640 w 1276"/>
              <a:gd name="T5" fmla="*/ 0 h 634"/>
              <a:gd name="T6" fmla="*/ 0 w 1276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6" h="634">
                <a:moveTo>
                  <a:pt x="0" y="634"/>
                </a:moveTo>
                <a:lnTo>
                  <a:pt x="1276" y="634"/>
                </a:lnTo>
                <a:lnTo>
                  <a:pt x="640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50"/>
          <p:cNvSpPr>
            <a:spLocks/>
          </p:cNvSpPr>
          <p:nvPr/>
        </p:nvSpPr>
        <p:spPr bwMode="auto">
          <a:xfrm>
            <a:off x="4160648" y="6210300"/>
            <a:ext cx="4010895" cy="1993879"/>
          </a:xfrm>
          <a:custGeom>
            <a:avLst/>
            <a:gdLst>
              <a:gd name="T0" fmla="*/ 0 w 1907"/>
              <a:gd name="T1" fmla="*/ 0 h 948"/>
              <a:gd name="T2" fmla="*/ 1907 w 1907"/>
              <a:gd name="T3" fmla="*/ 0 h 948"/>
              <a:gd name="T4" fmla="*/ 962 w 1907"/>
              <a:gd name="T5" fmla="*/ 948 h 948"/>
              <a:gd name="T6" fmla="*/ 0 w 1907"/>
              <a:gd name="T7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7" h="948">
                <a:moveTo>
                  <a:pt x="0" y="0"/>
                </a:moveTo>
                <a:lnTo>
                  <a:pt x="1907" y="0"/>
                </a:lnTo>
                <a:lnTo>
                  <a:pt x="962" y="9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1"/>
          <p:cNvSpPr>
            <a:spLocks/>
          </p:cNvSpPr>
          <p:nvPr/>
        </p:nvSpPr>
        <p:spPr bwMode="auto">
          <a:xfrm>
            <a:off x="3232485" y="6210300"/>
            <a:ext cx="1304130" cy="647700"/>
          </a:xfrm>
          <a:custGeom>
            <a:avLst/>
            <a:gdLst>
              <a:gd name="T0" fmla="*/ 0 w 747"/>
              <a:gd name="T1" fmla="*/ 0 h 371"/>
              <a:gd name="T2" fmla="*/ 747 w 747"/>
              <a:gd name="T3" fmla="*/ 0 h 371"/>
              <a:gd name="T4" fmla="*/ 376 w 747"/>
              <a:gd name="T5" fmla="*/ 371 h 371"/>
              <a:gd name="T6" fmla="*/ 0 w 747"/>
              <a:gd name="T7" fmla="*/ 0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7" h="371">
                <a:moveTo>
                  <a:pt x="0" y="0"/>
                </a:moveTo>
                <a:lnTo>
                  <a:pt x="747" y="0"/>
                </a:lnTo>
                <a:lnTo>
                  <a:pt x="376" y="37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56"/>
          <p:cNvSpPr>
            <a:spLocks/>
          </p:cNvSpPr>
          <p:nvPr/>
        </p:nvSpPr>
        <p:spPr bwMode="auto">
          <a:xfrm>
            <a:off x="1186104" y="6210300"/>
            <a:ext cx="839440" cy="417029"/>
          </a:xfrm>
          <a:custGeom>
            <a:avLst/>
            <a:gdLst>
              <a:gd name="T0" fmla="*/ 0 w 624"/>
              <a:gd name="T1" fmla="*/ 0 h 310"/>
              <a:gd name="T2" fmla="*/ 624 w 624"/>
              <a:gd name="T3" fmla="*/ 0 h 310"/>
              <a:gd name="T4" fmla="*/ 315 w 624"/>
              <a:gd name="T5" fmla="*/ 310 h 310"/>
              <a:gd name="T6" fmla="*/ 0 w 624"/>
              <a:gd name="T7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4" h="310">
                <a:moveTo>
                  <a:pt x="0" y="0"/>
                </a:moveTo>
                <a:lnTo>
                  <a:pt x="624" y="0"/>
                </a:lnTo>
                <a:lnTo>
                  <a:pt x="315" y="31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11273234" y="5876676"/>
            <a:ext cx="671283" cy="333624"/>
          </a:xfrm>
          <a:custGeom>
            <a:avLst/>
            <a:gdLst>
              <a:gd name="T0" fmla="*/ 0 w 499"/>
              <a:gd name="T1" fmla="*/ 248 h 248"/>
              <a:gd name="T2" fmla="*/ 499 w 499"/>
              <a:gd name="T3" fmla="*/ 248 h 248"/>
              <a:gd name="T4" fmla="*/ 250 w 499"/>
              <a:gd name="T5" fmla="*/ 0 h 248"/>
              <a:gd name="T6" fmla="*/ 0 w 499"/>
              <a:gd name="T7" fmla="*/ 24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9" h="248">
                <a:moveTo>
                  <a:pt x="0" y="248"/>
                </a:moveTo>
                <a:lnTo>
                  <a:pt x="499" y="248"/>
                </a:lnTo>
                <a:lnTo>
                  <a:pt x="250" y="0"/>
                </a:lnTo>
                <a:lnTo>
                  <a:pt x="0" y="248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/>
          <p:cNvSpPr>
            <a:spLocks/>
          </p:cNvSpPr>
          <p:nvPr/>
        </p:nvSpPr>
        <p:spPr bwMode="auto">
          <a:xfrm>
            <a:off x="9171688" y="5956047"/>
            <a:ext cx="511197" cy="254253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5"/>
          <p:cNvSpPr>
            <a:spLocks/>
          </p:cNvSpPr>
          <p:nvPr/>
        </p:nvSpPr>
        <p:spPr bwMode="auto">
          <a:xfrm>
            <a:off x="8983352" y="6044833"/>
            <a:ext cx="333624" cy="165467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/>
          <p:cNvSpPr>
            <a:spLocks/>
          </p:cNvSpPr>
          <p:nvPr/>
        </p:nvSpPr>
        <p:spPr bwMode="auto">
          <a:xfrm>
            <a:off x="423473" y="6007166"/>
            <a:ext cx="414339" cy="203134"/>
          </a:xfrm>
          <a:custGeom>
            <a:avLst/>
            <a:gdLst>
              <a:gd name="T0" fmla="*/ 308 w 308"/>
              <a:gd name="T1" fmla="*/ 151 h 151"/>
              <a:gd name="T2" fmla="*/ 0 w 308"/>
              <a:gd name="T3" fmla="*/ 151 h 151"/>
              <a:gd name="T4" fmla="*/ 154 w 308"/>
              <a:gd name="T5" fmla="*/ 0 h 151"/>
              <a:gd name="T6" fmla="*/ 308 w 308"/>
              <a:gd name="T7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151">
                <a:moveTo>
                  <a:pt x="308" y="151"/>
                </a:moveTo>
                <a:lnTo>
                  <a:pt x="0" y="151"/>
                </a:lnTo>
                <a:lnTo>
                  <a:pt x="154" y="0"/>
                </a:lnTo>
                <a:lnTo>
                  <a:pt x="308" y="151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343138" y="4315506"/>
            <a:ext cx="11280295" cy="1200361"/>
            <a:chOff x="343138" y="3531299"/>
            <a:chExt cx="11280295" cy="1200361"/>
          </a:xfrm>
        </p:grpSpPr>
        <p:sp>
          <p:nvSpPr>
            <p:cNvPr id="47" name="Oval 58"/>
            <p:cNvSpPr>
              <a:spLocks noChangeArrowheads="1"/>
            </p:cNvSpPr>
            <p:nvPr/>
          </p:nvSpPr>
          <p:spPr bwMode="auto">
            <a:xfrm>
              <a:off x="2519653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Oval 59"/>
            <p:cNvSpPr>
              <a:spLocks noChangeArrowheads="1"/>
            </p:cNvSpPr>
            <p:nvPr/>
          </p:nvSpPr>
          <p:spPr bwMode="auto">
            <a:xfrm>
              <a:off x="8670110" y="3627291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Oval 60"/>
            <p:cNvSpPr>
              <a:spLocks noChangeArrowheads="1"/>
            </p:cNvSpPr>
            <p:nvPr/>
          </p:nvSpPr>
          <p:spPr bwMode="auto">
            <a:xfrm>
              <a:off x="3280991" y="4553694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64"/>
            <p:cNvSpPr>
              <a:spLocks noChangeArrowheads="1"/>
            </p:cNvSpPr>
            <p:nvPr/>
          </p:nvSpPr>
          <p:spPr bwMode="auto">
            <a:xfrm>
              <a:off x="3346535" y="4022991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65"/>
            <p:cNvSpPr>
              <a:spLocks noChangeArrowheads="1"/>
            </p:cNvSpPr>
            <p:nvPr/>
          </p:nvSpPr>
          <p:spPr bwMode="auto">
            <a:xfrm>
              <a:off x="8212883" y="4514009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Oval 66"/>
            <p:cNvSpPr>
              <a:spLocks noChangeArrowheads="1"/>
            </p:cNvSpPr>
            <p:nvPr/>
          </p:nvSpPr>
          <p:spPr bwMode="auto">
            <a:xfrm>
              <a:off x="1739835" y="3813887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Oval 67"/>
            <p:cNvSpPr>
              <a:spLocks noChangeArrowheads="1"/>
            </p:cNvSpPr>
            <p:nvPr/>
          </p:nvSpPr>
          <p:spPr bwMode="auto">
            <a:xfrm>
              <a:off x="1430594" y="4547846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Oval 68"/>
            <p:cNvSpPr>
              <a:spLocks noChangeArrowheads="1"/>
            </p:cNvSpPr>
            <p:nvPr/>
          </p:nvSpPr>
          <p:spPr bwMode="auto">
            <a:xfrm>
              <a:off x="9253286" y="4654980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Oval 69"/>
            <p:cNvSpPr>
              <a:spLocks noChangeArrowheads="1"/>
            </p:cNvSpPr>
            <p:nvPr/>
          </p:nvSpPr>
          <p:spPr bwMode="auto">
            <a:xfrm>
              <a:off x="11226976" y="4275707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71"/>
            <p:cNvSpPr>
              <a:spLocks noChangeArrowheads="1"/>
            </p:cNvSpPr>
            <p:nvPr/>
          </p:nvSpPr>
          <p:spPr bwMode="auto">
            <a:xfrm>
              <a:off x="4509717" y="442454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72"/>
            <p:cNvSpPr>
              <a:spLocks noChangeArrowheads="1"/>
            </p:cNvSpPr>
            <p:nvPr/>
          </p:nvSpPr>
          <p:spPr bwMode="auto">
            <a:xfrm>
              <a:off x="7267601" y="4033708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73"/>
            <p:cNvSpPr>
              <a:spLocks noChangeArrowheads="1"/>
            </p:cNvSpPr>
            <p:nvPr/>
          </p:nvSpPr>
          <p:spPr bwMode="auto">
            <a:xfrm>
              <a:off x="343138" y="3812050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77"/>
            <p:cNvSpPr>
              <a:spLocks noChangeArrowheads="1"/>
            </p:cNvSpPr>
            <p:nvPr/>
          </p:nvSpPr>
          <p:spPr bwMode="auto">
            <a:xfrm>
              <a:off x="9732716" y="4233523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Oval 78"/>
            <p:cNvSpPr>
              <a:spLocks noChangeArrowheads="1"/>
            </p:cNvSpPr>
            <p:nvPr/>
          </p:nvSpPr>
          <p:spPr bwMode="auto">
            <a:xfrm>
              <a:off x="10421719" y="4214689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Oval 79"/>
            <p:cNvSpPr>
              <a:spLocks noChangeArrowheads="1"/>
            </p:cNvSpPr>
            <p:nvPr/>
          </p:nvSpPr>
          <p:spPr bwMode="auto">
            <a:xfrm>
              <a:off x="7895232" y="373940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Freeform 19"/>
          <p:cNvSpPr>
            <a:spLocks/>
          </p:cNvSpPr>
          <p:nvPr/>
        </p:nvSpPr>
        <p:spPr bwMode="auto">
          <a:xfrm>
            <a:off x="9427288" y="5357407"/>
            <a:ext cx="1717892" cy="852893"/>
          </a:xfrm>
          <a:custGeom>
            <a:avLst/>
            <a:gdLst>
              <a:gd name="T0" fmla="*/ 0 w 1277"/>
              <a:gd name="T1" fmla="*/ 634 h 634"/>
              <a:gd name="T2" fmla="*/ 1277 w 1277"/>
              <a:gd name="T3" fmla="*/ 634 h 634"/>
              <a:gd name="T4" fmla="*/ 641 w 1277"/>
              <a:gd name="T5" fmla="*/ 0 h 634"/>
              <a:gd name="T6" fmla="*/ 0 w 1277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7" h="634">
                <a:moveTo>
                  <a:pt x="0" y="634"/>
                </a:moveTo>
                <a:lnTo>
                  <a:pt x="1277" y="634"/>
                </a:lnTo>
                <a:lnTo>
                  <a:pt x="641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8FD1864F-57DE-4FDD-ACEC-97D2F6B7A99F}"/>
              </a:ext>
            </a:extLst>
          </p:cNvPr>
          <p:cNvSpPr txBox="1"/>
          <p:nvPr/>
        </p:nvSpPr>
        <p:spPr>
          <a:xfrm>
            <a:off x="7581610" y="2143701"/>
            <a:ext cx="56802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</a:t>
            </a:r>
            <a:r>
              <a:rPr lang="zh-TW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地方育才 </a:t>
            </a:r>
            <a:endParaRPr lang="en-US" altLang="zh-TW" sz="4000" b="1" dirty="0">
              <a:solidFill>
                <a:schemeClr val="accent2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</a:t>
            </a:r>
            <a:r>
              <a:rPr lang="zh-TW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職涯探索 </a:t>
            </a:r>
            <a:endParaRPr lang="en-US" altLang="zh-TW" sz="4000" b="1" dirty="0">
              <a:solidFill>
                <a:schemeClr val="accent2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</a:t>
            </a:r>
            <a:r>
              <a:rPr lang="zh-TW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實務演練 </a:t>
            </a:r>
            <a:endParaRPr lang="en-US" altLang="zh-TW" sz="4000" b="1" dirty="0">
              <a:solidFill>
                <a:schemeClr val="accent2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</a:t>
            </a:r>
            <a:r>
              <a:rPr lang="zh-TW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創意發想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="" xmlns:a16="http://schemas.microsoft.com/office/drawing/2014/main" id="{15E278C6-A774-4FCB-A9DD-130B68E1806A}"/>
              </a:ext>
            </a:extLst>
          </p:cNvPr>
          <p:cNvSpPr txBox="1"/>
          <p:nvPr/>
        </p:nvSpPr>
        <p:spPr>
          <a:xfrm>
            <a:off x="536712" y="2136913"/>
            <a:ext cx="100293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申請時間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2024/05/22-2024/06/07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面試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:2024/06/03-2024/06/14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實習時間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:2024/09/09-2025/01/17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實習期間替同學加保勞保、健保、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勞退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實習薪資</a:t>
            </a: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185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 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起</a:t>
            </a:r>
            <a:endParaRPr lang="en-US" altLang="zh-TW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每週需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天，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每週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總實習時數合計至少</a:t>
            </a:r>
            <a:r>
              <a:rPr lang="en-US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/>
            <a:endParaRPr lang="en-US" altLang="zh-TW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TextBox 10">
            <a:extLst>
              <a:ext uri="{FF2B5EF4-FFF2-40B4-BE49-F238E27FC236}">
                <a16:creationId xmlns="" xmlns:a16="http://schemas.microsoft.com/office/drawing/2014/main" id="{B0F2A181-C056-469D-AF0C-A8A61827280D}"/>
              </a:ext>
            </a:extLst>
          </p:cNvPr>
          <p:cNvSpPr txBox="1"/>
          <p:nvPr/>
        </p:nvSpPr>
        <p:spPr>
          <a:xfrm>
            <a:off x="630642" y="901791"/>
            <a:ext cx="4119718" cy="73866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altLang="zh-TW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04</a:t>
            </a: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 實習生計畫 </a:t>
            </a:r>
            <a:endParaRPr lang="en-US" sz="4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3346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12188891" cy="6210300"/>
          </a:xfrm>
          <a:prstGeom prst="rect">
            <a:avLst/>
          </a:prstGeom>
          <a:gradFill flip="none" rotWithShape="1">
            <a:gsLst>
              <a:gs pos="36000">
                <a:srgbClr val="09192F"/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" name="Freeform 8"/>
          <p:cNvSpPr>
            <a:spLocks/>
          </p:cNvSpPr>
          <p:nvPr/>
        </p:nvSpPr>
        <p:spPr bwMode="auto">
          <a:xfrm>
            <a:off x="1625922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-200025" y="5247096"/>
            <a:ext cx="1939860" cy="963204"/>
          </a:xfrm>
          <a:custGeom>
            <a:avLst/>
            <a:gdLst>
              <a:gd name="T0" fmla="*/ 0 w 1442"/>
              <a:gd name="T1" fmla="*/ 716 h 716"/>
              <a:gd name="T2" fmla="*/ 1442 w 1442"/>
              <a:gd name="T3" fmla="*/ 716 h 716"/>
              <a:gd name="T4" fmla="*/ 725 w 1442"/>
              <a:gd name="T5" fmla="*/ 0 h 716"/>
              <a:gd name="T6" fmla="*/ 0 w 1442"/>
              <a:gd name="T7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2" h="716">
                <a:moveTo>
                  <a:pt x="0" y="716"/>
                </a:moveTo>
                <a:lnTo>
                  <a:pt x="1442" y="716"/>
                </a:lnTo>
                <a:lnTo>
                  <a:pt x="725" y="0"/>
                </a:lnTo>
                <a:lnTo>
                  <a:pt x="0" y="716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10781752" y="4721101"/>
            <a:ext cx="2995886" cy="1489199"/>
          </a:xfrm>
          <a:custGeom>
            <a:avLst/>
            <a:gdLst>
              <a:gd name="T0" fmla="*/ 0 w 2227"/>
              <a:gd name="T1" fmla="*/ 1107 h 1107"/>
              <a:gd name="T2" fmla="*/ 2227 w 2227"/>
              <a:gd name="T3" fmla="*/ 1107 h 1107"/>
              <a:gd name="T4" fmla="*/ 1121 w 2227"/>
              <a:gd name="T5" fmla="*/ 0 h 1107"/>
              <a:gd name="T6" fmla="*/ 0 w 2227"/>
              <a:gd name="T7" fmla="*/ 1107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27" h="1107">
                <a:moveTo>
                  <a:pt x="0" y="1107"/>
                </a:moveTo>
                <a:lnTo>
                  <a:pt x="2227" y="1107"/>
                </a:lnTo>
                <a:lnTo>
                  <a:pt x="1121" y="0"/>
                </a:lnTo>
                <a:lnTo>
                  <a:pt x="0" y="1107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8212883" y="5627804"/>
            <a:ext cx="1173064" cy="582496"/>
          </a:xfrm>
          <a:custGeom>
            <a:avLst/>
            <a:gdLst>
              <a:gd name="T0" fmla="*/ 0 w 872"/>
              <a:gd name="T1" fmla="*/ 433 h 433"/>
              <a:gd name="T2" fmla="*/ 872 w 872"/>
              <a:gd name="T3" fmla="*/ 433 h 433"/>
              <a:gd name="T4" fmla="*/ 440 w 872"/>
              <a:gd name="T5" fmla="*/ 0 h 433"/>
              <a:gd name="T6" fmla="*/ 0 w 872"/>
              <a:gd name="T7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33">
                <a:moveTo>
                  <a:pt x="0" y="433"/>
                </a:moveTo>
                <a:lnTo>
                  <a:pt x="872" y="433"/>
                </a:lnTo>
                <a:lnTo>
                  <a:pt x="440" y="0"/>
                </a:lnTo>
                <a:lnTo>
                  <a:pt x="0" y="433"/>
                </a:lnTo>
                <a:close/>
              </a:path>
            </a:pathLst>
          </a:custGeom>
          <a:gradFill flip="none" rotWithShape="1">
            <a:gsLst>
              <a:gs pos="43000">
                <a:srgbClr val="09192F">
                  <a:alpha val="73000"/>
                </a:srgbClr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48"/>
          <p:cNvSpPr>
            <a:spLocks noChangeArrowheads="1"/>
          </p:cNvSpPr>
          <p:nvPr/>
        </p:nvSpPr>
        <p:spPr bwMode="auto">
          <a:xfrm>
            <a:off x="0" y="6210300"/>
            <a:ext cx="12188890" cy="646185"/>
          </a:xfrm>
          <a:prstGeom prst="rect">
            <a:avLst/>
          </a:prstGeom>
          <a:gradFill flip="none" rotWithShape="1">
            <a:gsLst>
              <a:gs pos="100000">
                <a:srgbClr val="070C1E"/>
              </a:gs>
              <a:gs pos="0">
                <a:srgbClr val="12214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1095299" y="5704484"/>
            <a:ext cx="1021050" cy="505816"/>
          </a:xfrm>
          <a:custGeom>
            <a:avLst/>
            <a:gdLst>
              <a:gd name="T0" fmla="*/ 0 w 759"/>
              <a:gd name="T1" fmla="*/ 376 h 376"/>
              <a:gd name="T2" fmla="*/ 759 w 759"/>
              <a:gd name="T3" fmla="*/ 376 h 376"/>
              <a:gd name="T4" fmla="*/ 381 w 759"/>
              <a:gd name="T5" fmla="*/ 0 h 376"/>
              <a:gd name="T6" fmla="*/ 0 w 759"/>
              <a:gd name="T7" fmla="*/ 37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9" h="376">
                <a:moveTo>
                  <a:pt x="0" y="376"/>
                </a:moveTo>
                <a:lnTo>
                  <a:pt x="759" y="376"/>
                </a:lnTo>
                <a:lnTo>
                  <a:pt x="381" y="0"/>
                </a:lnTo>
                <a:lnTo>
                  <a:pt x="0" y="376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3111839" y="5357407"/>
            <a:ext cx="1716547" cy="852893"/>
          </a:xfrm>
          <a:custGeom>
            <a:avLst/>
            <a:gdLst>
              <a:gd name="T0" fmla="*/ 0 w 1276"/>
              <a:gd name="T1" fmla="*/ 634 h 634"/>
              <a:gd name="T2" fmla="*/ 1276 w 1276"/>
              <a:gd name="T3" fmla="*/ 634 h 634"/>
              <a:gd name="T4" fmla="*/ 640 w 1276"/>
              <a:gd name="T5" fmla="*/ 0 h 634"/>
              <a:gd name="T6" fmla="*/ 0 w 1276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6" h="634">
                <a:moveTo>
                  <a:pt x="0" y="634"/>
                </a:moveTo>
                <a:lnTo>
                  <a:pt x="1276" y="634"/>
                </a:lnTo>
                <a:lnTo>
                  <a:pt x="640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50"/>
          <p:cNvSpPr>
            <a:spLocks/>
          </p:cNvSpPr>
          <p:nvPr/>
        </p:nvSpPr>
        <p:spPr bwMode="auto">
          <a:xfrm>
            <a:off x="4160648" y="6210300"/>
            <a:ext cx="4010895" cy="1993879"/>
          </a:xfrm>
          <a:custGeom>
            <a:avLst/>
            <a:gdLst>
              <a:gd name="T0" fmla="*/ 0 w 1907"/>
              <a:gd name="T1" fmla="*/ 0 h 948"/>
              <a:gd name="T2" fmla="*/ 1907 w 1907"/>
              <a:gd name="T3" fmla="*/ 0 h 948"/>
              <a:gd name="T4" fmla="*/ 962 w 1907"/>
              <a:gd name="T5" fmla="*/ 948 h 948"/>
              <a:gd name="T6" fmla="*/ 0 w 1907"/>
              <a:gd name="T7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7" h="948">
                <a:moveTo>
                  <a:pt x="0" y="0"/>
                </a:moveTo>
                <a:lnTo>
                  <a:pt x="1907" y="0"/>
                </a:lnTo>
                <a:lnTo>
                  <a:pt x="962" y="9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1"/>
          <p:cNvSpPr>
            <a:spLocks/>
          </p:cNvSpPr>
          <p:nvPr/>
        </p:nvSpPr>
        <p:spPr bwMode="auto">
          <a:xfrm>
            <a:off x="3232485" y="6210300"/>
            <a:ext cx="1304130" cy="647700"/>
          </a:xfrm>
          <a:custGeom>
            <a:avLst/>
            <a:gdLst>
              <a:gd name="T0" fmla="*/ 0 w 747"/>
              <a:gd name="T1" fmla="*/ 0 h 371"/>
              <a:gd name="T2" fmla="*/ 747 w 747"/>
              <a:gd name="T3" fmla="*/ 0 h 371"/>
              <a:gd name="T4" fmla="*/ 376 w 747"/>
              <a:gd name="T5" fmla="*/ 371 h 371"/>
              <a:gd name="T6" fmla="*/ 0 w 747"/>
              <a:gd name="T7" fmla="*/ 0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7" h="371">
                <a:moveTo>
                  <a:pt x="0" y="0"/>
                </a:moveTo>
                <a:lnTo>
                  <a:pt x="747" y="0"/>
                </a:lnTo>
                <a:lnTo>
                  <a:pt x="376" y="37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56"/>
          <p:cNvSpPr>
            <a:spLocks/>
          </p:cNvSpPr>
          <p:nvPr/>
        </p:nvSpPr>
        <p:spPr bwMode="auto">
          <a:xfrm>
            <a:off x="1186104" y="6210300"/>
            <a:ext cx="839440" cy="417029"/>
          </a:xfrm>
          <a:custGeom>
            <a:avLst/>
            <a:gdLst>
              <a:gd name="T0" fmla="*/ 0 w 624"/>
              <a:gd name="T1" fmla="*/ 0 h 310"/>
              <a:gd name="T2" fmla="*/ 624 w 624"/>
              <a:gd name="T3" fmla="*/ 0 h 310"/>
              <a:gd name="T4" fmla="*/ 315 w 624"/>
              <a:gd name="T5" fmla="*/ 310 h 310"/>
              <a:gd name="T6" fmla="*/ 0 w 624"/>
              <a:gd name="T7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4" h="310">
                <a:moveTo>
                  <a:pt x="0" y="0"/>
                </a:moveTo>
                <a:lnTo>
                  <a:pt x="624" y="0"/>
                </a:lnTo>
                <a:lnTo>
                  <a:pt x="315" y="31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rgbClr val="B0F7F4">
                  <a:alpha val="20000"/>
                </a:srgbClr>
              </a:gs>
              <a:gs pos="22000">
                <a:srgbClr val="B0F7F4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11273234" y="5876676"/>
            <a:ext cx="671283" cy="333624"/>
          </a:xfrm>
          <a:custGeom>
            <a:avLst/>
            <a:gdLst>
              <a:gd name="T0" fmla="*/ 0 w 499"/>
              <a:gd name="T1" fmla="*/ 248 h 248"/>
              <a:gd name="T2" fmla="*/ 499 w 499"/>
              <a:gd name="T3" fmla="*/ 248 h 248"/>
              <a:gd name="T4" fmla="*/ 250 w 499"/>
              <a:gd name="T5" fmla="*/ 0 h 248"/>
              <a:gd name="T6" fmla="*/ 0 w 499"/>
              <a:gd name="T7" fmla="*/ 24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9" h="248">
                <a:moveTo>
                  <a:pt x="0" y="248"/>
                </a:moveTo>
                <a:lnTo>
                  <a:pt x="499" y="248"/>
                </a:lnTo>
                <a:lnTo>
                  <a:pt x="250" y="0"/>
                </a:lnTo>
                <a:lnTo>
                  <a:pt x="0" y="248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/>
          <p:cNvSpPr>
            <a:spLocks/>
          </p:cNvSpPr>
          <p:nvPr/>
        </p:nvSpPr>
        <p:spPr bwMode="auto">
          <a:xfrm>
            <a:off x="9171688" y="5956047"/>
            <a:ext cx="511197" cy="254253"/>
          </a:xfrm>
          <a:custGeom>
            <a:avLst/>
            <a:gdLst>
              <a:gd name="T0" fmla="*/ 0 w 380"/>
              <a:gd name="T1" fmla="*/ 189 h 189"/>
              <a:gd name="T2" fmla="*/ 380 w 380"/>
              <a:gd name="T3" fmla="*/ 189 h 189"/>
              <a:gd name="T4" fmla="*/ 191 w 380"/>
              <a:gd name="T5" fmla="*/ 0 h 189"/>
              <a:gd name="T6" fmla="*/ 0 w 380"/>
              <a:gd name="T7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89">
                <a:moveTo>
                  <a:pt x="0" y="189"/>
                </a:moveTo>
                <a:lnTo>
                  <a:pt x="380" y="189"/>
                </a:lnTo>
                <a:lnTo>
                  <a:pt x="191" y="0"/>
                </a:lnTo>
                <a:lnTo>
                  <a:pt x="0" y="189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5"/>
          <p:cNvSpPr>
            <a:spLocks/>
          </p:cNvSpPr>
          <p:nvPr/>
        </p:nvSpPr>
        <p:spPr bwMode="auto">
          <a:xfrm>
            <a:off x="8983352" y="6044833"/>
            <a:ext cx="333624" cy="165467"/>
          </a:xfrm>
          <a:custGeom>
            <a:avLst/>
            <a:gdLst>
              <a:gd name="T0" fmla="*/ 0 w 248"/>
              <a:gd name="T1" fmla="*/ 123 h 123"/>
              <a:gd name="T2" fmla="*/ 248 w 248"/>
              <a:gd name="T3" fmla="*/ 123 h 123"/>
              <a:gd name="T4" fmla="*/ 125 w 248"/>
              <a:gd name="T5" fmla="*/ 0 h 123"/>
              <a:gd name="T6" fmla="*/ 0 w 248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23">
                <a:moveTo>
                  <a:pt x="0" y="123"/>
                </a:moveTo>
                <a:lnTo>
                  <a:pt x="248" y="123"/>
                </a:lnTo>
                <a:lnTo>
                  <a:pt x="125" y="0"/>
                </a:lnTo>
                <a:lnTo>
                  <a:pt x="0" y="123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/>
          <p:cNvSpPr>
            <a:spLocks/>
          </p:cNvSpPr>
          <p:nvPr/>
        </p:nvSpPr>
        <p:spPr bwMode="auto">
          <a:xfrm>
            <a:off x="423473" y="6007166"/>
            <a:ext cx="414339" cy="203134"/>
          </a:xfrm>
          <a:custGeom>
            <a:avLst/>
            <a:gdLst>
              <a:gd name="T0" fmla="*/ 308 w 308"/>
              <a:gd name="T1" fmla="*/ 151 h 151"/>
              <a:gd name="T2" fmla="*/ 0 w 308"/>
              <a:gd name="T3" fmla="*/ 151 h 151"/>
              <a:gd name="T4" fmla="*/ 154 w 308"/>
              <a:gd name="T5" fmla="*/ 0 h 151"/>
              <a:gd name="T6" fmla="*/ 308 w 308"/>
              <a:gd name="T7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151">
                <a:moveTo>
                  <a:pt x="308" y="151"/>
                </a:moveTo>
                <a:lnTo>
                  <a:pt x="0" y="151"/>
                </a:lnTo>
                <a:lnTo>
                  <a:pt x="154" y="0"/>
                </a:lnTo>
                <a:lnTo>
                  <a:pt x="308" y="151"/>
                </a:lnTo>
                <a:close/>
              </a:path>
            </a:pathLst>
          </a:custGeom>
          <a:solidFill>
            <a:srgbClr val="0C152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343138" y="4315506"/>
            <a:ext cx="11280295" cy="1200361"/>
            <a:chOff x="343138" y="3531299"/>
            <a:chExt cx="11280295" cy="1200361"/>
          </a:xfrm>
        </p:grpSpPr>
        <p:sp>
          <p:nvSpPr>
            <p:cNvPr id="47" name="Oval 58"/>
            <p:cNvSpPr>
              <a:spLocks noChangeArrowheads="1"/>
            </p:cNvSpPr>
            <p:nvPr/>
          </p:nvSpPr>
          <p:spPr bwMode="auto">
            <a:xfrm>
              <a:off x="2519653" y="4608849"/>
              <a:ext cx="72644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Oval 59"/>
            <p:cNvSpPr>
              <a:spLocks noChangeArrowheads="1"/>
            </p:cNvSpPr>
            <p:nvPr/>
          </p:nvSpPr>
          <p:spPr bwMode="auto">
            <a:xfrm>
              <a:off x="8670110" y="3627291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Oval 60"/>
            <p:cNvSpPr>
              <a:spLocks noChangeArrowheads="1"/>
            </p:cNvSpPr>
            <p:nvPr/>
          </p:nvSpPr>
          <p:spPr bwMode="auto">
            <a:xfrm>
              <a:off x="3280991" y="4553694"/>
              <a:ext cx="73989" cy="73989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Oval 61"/>
            <p:cNvSpPr>
              <a:spLocks noChangeArrowheads="1"/>
            </p:cNvSpPr>
            <p:nvPr/>
          </p:nvSpPr>
          <p:spPr bwMode="auto">
            <a:xfrm>
              <a:off x="814298" y="4182814"/>
              <a:ext cx="72644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Oval 62"/>
            <p:cNvSpPr>
              <a:spLocks noChangeArrowheads="1"/>
            </p:cNvSpPr>
            <p:nvPr/>
          </p:nvSpPr>
          <p:spPr bwMode="auto">
            <a:xfrm>
              <a:off x="1949695" y="4214689"/>
              <a:ext cx="7533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Oval 63"/>
            <p:cNvSpPr>
              <a:spLocks noChangeArrowheads="1"/>
            </p:cNvSpPr>
            <p:nvPr/>
          </p:nvSpPr>
          <p:spPr bwMode="auto">
            <a:xfrm>
              <a:off x="3917805" y="4007520"/>
              <a:ext cx="76680" cy="73989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64"/>
            <p:cNvSpPr>
              <a:spLocks noChangeArrowheads="1"/>
            </p:cNvSpPr>
            <p:nvPr/>
          </p:nvSpPr>
          <p:spPr bwMode="auto">
            <a:xfrm>
              <a:off x="3346535" y="4022991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65"/>
            <p:cNvSpPr>
              <a:spLocks noChangeArrowheads="1"/>
            </p:cNvSpPr>
            <p:nvPr/>
          </p:nvSpPr>
          <p:spPr bwMode="auto">
            <a:xfrm>
              <a:off x="8212883" y="4514009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Oval 66"/>
            <p:cNvSpPr>
              <a:spLocks noChangeArrowheads="1"/>
            </p:cNvSpPr>
            <p:nvPr/>
          </p:nvSpPr>
          <p:spPr bwMode="auto">
            <a:xfrm>
              <a:off x="1739835" y="3813887"/>
              <a:ext cx="7533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Oval 67"/>
            <p:cNvSpPr>
              <a:spLocks noChangeArrowheads="1"/>
            </p:cNvSpPr>
            <p:nvPr/>
          </p:nvSpPr>
          <p:spPr bwMode="auto">
            <a:xfrm>
              <a:off x="1430594" y="4547846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Oval 68"/>
            <p:cNvSpPr>
              <a:spLocks noChangeArrowheads="1"/>
            </p:cNvSpPr>
            <p:nvPr/>
          </p:nvSpPr>
          <p:spPr bwMode="auto">
            <a:xfrm>
              <a:off x="9253286" y="4654980"/>
              <a:ext cx="73989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Oval 69"/>
            <p:cNvSpPr>
              <a:spLocks noChangeArrowheads="1"/>
            </p:cNvSpPr>
            <p:nvPr/>
          </p:nvSpPr>
          <p:spPr bwMode="auto">
            <a:xfrm>
              <a:off x="11226976" y="4275707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Oval 70"/>
            <p:cNvSpPr>
              <a:spLocks noChangeArrowheads="1"/>
            </p:cNvSpPr>
            <p:nvPr/>
          </p:nvSpPr>
          <p:spPr bwMode="auto">
            <a:xfrm>
              <a:off x="10592967" y="3603943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71"/>
            <p:cNvSpPr>
              <a:spLocks noChangeArrowheads="1"/>
            </p:cNvSpPr>
            <p:nvPr/>
          </p:nvSpPr>
          <p:spPr bwMode="auto">
            <a:xfrm>
              <a:off x="4509717" y="4424549"/>
              <a:ext cx="72644" cy="7264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72"/>
            <p:cNvSpPr>
              <a:spLocks noChangeArrowheads="1"/>
            </p:cNvSpPr>
            <p:nvPr/>
          </p:nvSpPr>
          <p:spPr bwMode="auto">
            <a:xfrm>
              <a:off x="7267601" y="4033708"/>
              <a:ext cx="76680" cy="76680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73"/>
            <p:cNvSpPr>
              <a:spLocks noChangeArrowheads="1"/>
            </p:cNvSpPr>
            <p:nvPr/>
          </p:nvSpPr>
          <p:spPr bwMode="auto">
            <a:xfrm>
              <a:off x="343138" y="3812050"/>
              <a:ext cx="72644" cy="75334"/>
            </a:xfrm>
            <a:prstGeom prst="ellipse">
              <a:avLst/>
            </a:prstGeom>
            <a:solidFill>
              <a:srgbClr val="1256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74"/>
            <p:cNvSpPr>
              <a:spLocks noChangeArrowheads="1"/>
            </p:cNvSpPr>
            <p:nvPr/>
          </p:nvSpPr>
          <p:spPr bwMode="auto">
            <a:xfrm>
              <a:off x="2887338" y="3531299"/>
              <a:ext cx="7264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75"/>
            <p:cNvSpPr>
              <a:spLocks noChangeArrowheads="1"/>
            </p:cNvSpPr>
            <p:nvPr/>
          </p:nvSpPr>
          <p:spPr bwMode="auto">
            <a:xfrm>
              <a:off x="4025425" y="4214689"/>
              <a:ext cx="76680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Oval 76"/>
            <p:cNvSpPr>
              <a:spLocks noChangeArrowheads="1"/>
            </p:cNvSpPr>
            <p:nvPr/>
          </p:nvSpPr>
          <p:spPr bwMode="auto">
            <a:xfrm>
              <a:off x="11549444" y="3846089"/>
              <a:ext cx="73989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77"/>
            <p:cNvSpPr>
              <a:spLocks noChangeArrowheads="1"/>
            </p:cNvSpPr>
            <p:nvPr/>
          </p:nvSpPr>
          <p:spPr bwMode="auto">
            <a:xfrm>
              <a:off x="9732716" y="4233523"/>
              <a:ext cx="75334" cy="7533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Oval 78"/>
            <p:cNvSpPr>
              <a:spLocks noChangeArrowheads="1"/>
            </p:cNvSpPr>
            <p:nvPr/>
          </p:nvSpPr>
          <p:spPr bwMode="auto">
            <a:xfrm>
              <a:off x="10421719" y="4214689"/>
              <a:ext cx="76680" cy="76680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Oval 79"/>
            <p:cNvSpPr>
              <a:spLocks noChangeArrowheads="1"/>
            </p:cNvSpPr>
            <p:nvPr/>
          </p:nvSpPr>
          <p:spPr bwMode="auto">
            <a:xfrm>
              <a:off x="7895232" y="3739406"/>
              <a:ext cx="73989" cy="72644"/>
            </a:xfrm>
            <a:prstGeom prst="ellipse">
              <a:avLst/>
            </a:prstGeom>
            <a:solidFill>
              <a:srgbClr val="B0F7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Freeform 19"/>
          <p:cNvSpPr>
            <a:spLocks/>
          </p:cNvSpPr>
          <p:nvPr/>
        </p:nvSpPr>
        <p:spPr bwMode="auto">
          <a:xfrm>
            <a:off x="9427288" y="5357407"/>
            <a:ext cx="1717892" cy="852893"/>
          </a:xfrm>
          <a:custGeom>
            <a:avLst/>
            <a:gdLst>
              <a:gd name="T0" fmla="*/ 0 w 1277"/>
              <a:gd name="T1" fmla="*/ 634 h 634"/>
              <a:gd name="T2" fmla="*/ 1277 w 1277"/>
              <a:gd name="T3" fmla="*/ 634 h 634"/>
              <a:gd name="T4" fmla="*/ 641 w 1277"/>
              <a:gd name="T5" fmla="*/ 0 h 634"/>
              <a:gd name="T6" fmla="*/ 0 w 1277"/>
              <a:gd name="T7" fmla="*/ 63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7" h="634">
                <a:moveTo>
                  <a:pt x="0" y="634"/>
                </a:moveTo>
                <a:lnTo>
                  <a:pt x="1277" y="634"/>
                </a:lnTo>
                <a:lnTo>
                  <a:pt x="641" y="0"/>
                </a:lnTo>
                <a:lnTo>
                  <a:pt x="0" y="634"/>
                </a:lnTo>
                <a:close/>
              </a:path>
            </a:pathLst>
          </a:custGeom>
          <a:gradFill>
            <a:gsLst>
              <a:gs pos="100000">
                <a:srgbClr val="B0F7F4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TextBox 10">
            <a:extLst>
              <a:ext uri="{FF2B5EF4-FFF2-40B4-BE49-F238E27FC236}">
                <a16:creationId xmlns="" xmlns:a16="http://schemas.microsoft.com/office/drawing/2014/main" id="{B0F2A181-C056-469D-AF0C-A8A61827280D}"/>
              </a:ext>
            </a:extLst>
          </p:cNvPr>
          <p:cNvSpPr txBox="1"/>
          <p:nvPr/>
        </p:nvSpPr>
        <p:spPr>
          <a:xfrm>
            <a:off x="630642" y="901791"/>
            <a:ext cx="4119718" cy="73866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altLang="zh-TW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04</a:t>
            </a: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emibold" panose="020B0702040204020203" pitchFamily="34" charset="0"/>
              </a:rPr>
              <a:t> 實習生計畫 </a:t>
            </a:r>
            <a:endParaRPr lang="en-US" sz="4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egoe UI Semibold" panose="020B0702040204020203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2334E629-0629-497E-BEE4-A12EBF05B092}"/>
              </a:ext>
            </a:extLst>
          </p:cNvPr>
          <p:cNvSpPr txBox="1"/>
          <p:nvPr/>
        </p:nvSpPr>
        <p:spPr>
          <a:xfrm>
            <a:off x="568567" y="1917071"/>
            <a:ext cx="105766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學費補助：</a:t>
            </a:r>
          </a:p>
          <a:p>
            <a:pPr lvl="0"/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凡參與實習之學生，實習期間符合以下資格者提供學費補助如下：</a:t>
            </a:r>
          </a:p>
          <a:p>
            <a:pPr lvl="0"/>
            <a:r>
              <a:rPr lang="zh-TW" altLang="zh-TW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學期制：</a:t>
            </a:r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依每學期所約定之實習期間出勤滿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90%</a:t>
            </a:r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以上、每月評比達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</a:t>
            </a:r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分以上者，提供下一學年度學費補助</a:t>
            </a:r>
            <a:r>
              <a:rPr lang="en-US" altLang="zh-TW" sz="36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$10000</a:t>
            </a:r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元。</a:t>
            </a:r>
          </a:p>
          <a:p>
            <a:pPr lvl="0"/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若實習期滿且自學校畢業者，因已無學費需求，則上列不補助。若有繼續升學則提供補助。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需檢附註冊章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6830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469</Words>
  <Application>Microsoft Office PowerPoint</Application>
  <PresentationFormat>自訂</PresentationFormat>
  <Paragraphs>72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Theme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Fauzy Lukman</dc:creator>
  <cp:lastModifiedBy>人資部-劉小綺</cp:lastModifiedBy>
  <cp:revision>93</cp:revision>
  <dcterms:created xsi:type="dcterms:W3CDTF">2017-03-29T09:23:02Z</dcterms:created>
  <dcterms:modified xsi:type="dcterms:W3CDTF">2024-05-21T08:47:46Z</dcterms:modified>
</cp:coreProperties>
</file>